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3879" r:id="rId3"/>
    <p:sldId id="4044" r:id="rId4"/>
    <p:sldId id="4045" r:id="rId5"/>
    <p:sldId id="4046" r:id="rId6"/>
    <p:sldId id="3941" r:id="rId7"/>
    <p:sldId id="3940" r:id="rId8"/>
    <p:sldId id="3906" r:id="rId9"/>
    <p:sldId id="3921" r:id="rId10"/>
    <p:sldId id="4056" r:id="rId11"/>
    <p:sldId id="4057" r:id="rId12"/>
    <p:sldId id="5097" r:id="rId13"/>
    <p:sldId id="5027" r:id="rId14"/>
    <p:sldId id="5096" r:id="rId15"/>
    <p:sldId id="402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717476"/>
    <a:srgbClr val="1DA0DB"/>
    <a:srgbClr val="4BB7E7"/>
    <a:srgbClr val="233954"/>
    <a:srgbClr val="4B230F"/>
    <a:srgbClr val="7E4A32"/>
    <a:srgbClr val="926963"/>
    <a:srgbClr val="906761"/>
    <a:srgbClr val="E6DD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45" autoAdjust="0"/>
    <p:restoredTop sz="96247" autoAdjust="0"/>
  </p:normalViewPr>
  <p:slideViewPr>
    <p:cSldViewPr snapToGrid="0">
      <p:cViewPr varScale="1">
        <p:scale>
          <a:sx n="150" d="100"/>
          <a:sy n="150" d="100"/>
        </p:scale>
        <p:origin x="320" y="3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zzy Oliveira" userId="a4004a9b2b6a41a7" providerId="LiveId" clId="{BD0738DE-70C1-40A4-83B5-96551690194F}"/>
    <pc:docChg chg="delSld modSld sldOrd">
      <pc:chgData name="Ozzy Oliveira" userId="a4004a9b2b6a41a7" providerId="LiveId" clId="{BD0738DE-70C1-40A4-83B5-96551690194F}" dt="2026-02-26T14:27:41.586" v="130" actId="2696"/>
      <pc:docMkLst>
        <pc:docMk/>
      </pc:docMkLst>
      <pc:sldChg chg="del">
        <pc:chgData name="Ozzy Oliveira" userId="a4004a9b2b6a41a7" providerId="LiveId" clId="{BD0738DE-70C1-40A4-83B5-96551690194F}" dt="2026-02-26T14:20:13.069" v="0" actId="2696"/>
        <pc:sldMkLst>
          <pc:docMk/>
          <pc:sldMk cId="3948194662" sldId="3878"/>
        </pc:sldMkLst>
      </pc:sldChg>
      <pc:sldChg chg="del">
        <pc:chgData name="Ozzy Oliveira" userId="a4004a9b2b6a41a7" providerId="LiveId" clId="{BD0738DE-70C1-40A4-83B5-96551690194F}" dt="2026-02-26T14:20:18.164" v="1" actId="2696"/>
        <pc:sldMkLst>
          <pc:docMk/>
          <pc:sldMk cId="1280787525" sldId="3882"/>
        </pc:sldMkLst>
      </pc:sldChg>
      <pc:sldChg chg="del">
        <pc:chgData name="Ozzy Oliveira" userId="a4004a9b2b6a41a7" providerId="LiveId" clId="{BD0738DE-70C1-40A4-83B5-96551690194F}" dt="2026-02-26T14:21:37.526" v="21" actId="2696"/>
        <pc:sldMkLst>
          <pc:docMk/>
          <pc:sldMk cId="383596617" sldId="3883"/>
        </pc:sldMkLst>
      </pc:sldChg>
      <pc:sldChg chg="del">
        <pc:chgData name="Ozzy Oliveira" userId="a4004a9b2b6a41a7" providerId="LiveId" clId="{BD0738DE-70C1-40A4-83B5-96551690194F}" dt="2026-02-26T14:20:23.802" v="3" actId="47"/>
        <pc:sldMkLst>
          <pc:docMk/>
          <pc:sldMk cId="1111285926" sldId="3892"/>
        </pc:sldMkLst>
      </pc:sldChg>
      <pc:sldChg chg="del">
        <pc:chgData name="Ozzy Oliveira" userId="a4004a9b2b6a41a7" providerId="LiveId" clId="{BD0738DE-70C1-40A4-83B5-96551690194F}" dt="2026-02-26T14:23:37.264" v="47" actId="2696"/>
        <pc:sldMkLst>
          <pc:docMk/>
          <pc:sldMk cId="2614279510" sldId="3893"/>
        </pc:sldMkLst>
      </pc:sldChg>
      <pc:sldChg chg="del">
        <pc:chgData name="Ozzy Oliveira" userId="a4004a9b2b6a41a7" providerId="LiveId" clId="{BD0738DE-70C1-40A4-83B5-96551690194F}" dt="2026-02-26T14:23:40.184" v="48" actId="2696"/>
        <pc:sldMkLst>
          <pc:docMk/>
          <pc:sldMk cId="1151226980" sldId="3894"/>
        </pc:sldMkLst>
      </pc:sldChg>
      <pc:sldChg chg="del">
        <pc:chgData name="Ozzy Oliveira" userId="a4004a9b2b6a41a7" providerId="LiveId" clId="{BD0738DE-70C1-40A4-83B5-96551690194F}" dt="2026-02-26T14:23:48.211" v="51" actId="2696"/>
        <pc:sldMkLst>
          <pc:docMk/>
          <pc:sldMk cId="1275695816" sldId="3896"/>
        </pc:sldMkLst>
      </pc:sldChg>
      <pc:sldChg chg="del">
        <pc:chgData name="Ozzy Oliveira" userId="a4004a9b2b6a41a7" providerId="LiveId" clId="{BD0738DE-70C1-40A4-83B5-96551690194F}" dt="2026-02-26T14:23:12.285" v="39" actId="2696"/>
        <pc:sldMkLst>
          <pc:docMk/>
          <pc:sldMk cId="4147709273" sldId="3898"/>
        </pc:sldMkLst>
      </pc:sldChg>
      <pc:sldChg chg="del">
        <pc:chgData name="Ozzy Oliveira" userId="a4004a9b2b6a41a7" providerId="LiveId" clId="{BD0738DE-70C1-40A4-83B5-96551690194F}" dt="2026-02-26T14:21:34.557" v="20" actId="2696"/>
        <pc:sldMkLst>
          <pc:docMk/>
          <pc:sldMk cId="3964696916" sldId="3902"/>
        </pc:sldMkLst>
      </pc:sldChg>
      <pc:sldChg chg="del">
        <pc:chgData name="Ozzy Oliveira" userId="a4004a9b2b6a41a7" providerId="LiveId" clId="{BD0738DE-70C1-40A4-83B5-96551690194F}" dt="2026-02-26T14:22:11.449" v="26" actId="2696"/>
        <pc:sldMkLst>
          <pc:docMk/>
          <pc:sldMk cId="2107663867" sldId="3907"/>
        </pc:sldMkLst>
      </pc:sldChg>
      <pc:sldChg chg="del">
        <pc:chgData name="Ozzy Oliveira" userId="a4004a9b2b6a41a7" providerId="LiveId" clId="{BD0738DE-70C1-40A4-83B5-96551690194F}" dt="2026-02-26T14:22:08.056" v="25" actId="2696"/>
        <pc:sldMkLst>
          <pc:docMk/>
          <pc:sldMk cId="3158984655" sldId="3908"/>
        </pc:sldMkLst>
      </pc:sldChg>
      <pc:sldChg chg="del">
        <pc:chgData name="Ozzy Oliveira" userId="a4004a9b2b6a41a7" providerId="LiveId" clId="{BD0738DE-70C1-40A4-83B5-96551690194F}" dt="2026-02-26T14:22:20.270" v="29" actId="2696"/>
        <pc:sldMkLst>
          <pc:docMk/>
          <pc:sldMk cId="673249555" sldId="3909"/>
        </pc:sldMkLst>
      </pc:sldChg>
      <pc:sldChg chg="del">
        <pc:chgData name="Ozzy Oliveira" userId="a4004a9b2b6a41a7" providerId="LiveId" clId="{BD0738DE-70C1-40A4-83B5-96551690194F}" dt="2026-02-26T14:22:00.097" v="23" actId="2696"/>
        <pc:sldMkLst>
          <pc:docMk/>
          <pc:sldMk cId="3322876320" sldId="3911"/>
        </pc:sldMkLst>
      </pc:sldChg>
      <pc:sldChg chg="del">
        <pc:chgData name="Ozzy Oliveira" userId="a4004a9b2b6a41a7" providerId="LiveId" clId="{BD0738DE-70C1-40A4-83B5-96551690194F}" dt="2026-02-26T14:22:04.586" v="24" actId="2696"/>
        <pc:sldMkLst>
          <pc:docMk/>
          <pc:sldMk cId="1104817281" sldId="3912"/>
        </pc:sldMkLst>
      </pc:sldChg>
      <pc:sldChg chg="del">
        <pc:chgData name="Ozzy Oliveira" userId="a4004a9b2b6a41a7" providerId="LiveId" clId="{BD0738DE-70C1-40A4-83B5-96551690194F}" dt="2026-02-26T14:22:14.644" v="27" actId="2696"/>
        <pc:sldMkLst>
          <pc:docMk/>
          <pc:sldMk cId="33477100" sldId="3913"/>
        </pc:sldMkLst>
      </pc:sldChg>
      <pc:sldChg chg="del">
        <pc:chgData name="Ozzy Oliveira" userId="a4004a9b2b6a41a7" providerId="LiveId" clId="{BD0738DE-70C1-40A4-83B5-96551690194F}" dt="2026-02-26T14:22:26.570" v="31" actId="2696"/>
        <pc:sldMkLst>
          <pc:docMk/>
          <pc:sldMk cId="999895642" sldId="3914"/>
        </pc:sldMkLst>
      </pc:sldChg>
      <pc:sldChg chg="del">
        <pc:chgData name="Ozzy Oliveira" userId="a4004a9b2b6a41a7" providerId="LiveId" clId="{BD0738DE-70C1-40A4-83B5-96551690194F}" dt="2026-02-26T14:22:31.227" v="32" actId="2696"/>
        <pc:sldMkLst>
          <pc:docMk/>
          <pc:sldMk cId="1450590324" sldId="3915"/>
        </pc:sldMkLst>
      </pc:sldChg>
      <pc:sldChg chg="del">
        <pc:chgData name="Ozzy Oliveira" userId="a4004a9b2b6a41a7" providerId="LiveId" clId="{BD0738DE-70C1-40A4-83B5-96551690194F}" dt="2026-02-26T14:23:08.547" v="38" actId="2696"/>
        <pc:sldMkLst>
          <pc:docMk/>
          <pc:sldMk cId="446566134" sldId="3916"/>
        </pc:sldMkLst>
      </pc:sldChg>
      <pc:sldChg chg="del">
        <pc:chgData name="Ozzy Oliveira" userId="a4004a9b2b6a41a7" providerId="LiveId" clId="{BD0738DE-70C1-40A4-83B5-96551690194F}" dt="2026-02-26T14:23:43.203" v="49" actId="2696"/>
        <pc:sldMkLst>
          <pc:docMk/>
          <pc:sldMk cId="4208819439" sldId="3918"/>
        </pc:sldMkLst>
      </pc:sldChg>
      <pc:sldChg chg="del">
        <pc:chgData name="Ozzy Oliveira" userId="a4004a9b2b6a41a7" providerId="LiveId" clId="{BD0738DE-70C1-40A4-83B5-96551690194F}" dt="2026-02-26T14:23:45.700" v="50" actId="2696"/>
        <pc:sldMkLst>
          <pc:docMk/>
          <pc:sldMk cId="3685175441" sldId="3919"/>
        </pc:sldMkLst>
      </pc:sldChg>
      <pc:sldChg chg="del">
        <pc:chgData name="Ozzy Oliveira" userId="a4004a9b2b6a41a7" providerId="LiveId" clId="{BD0738DE-70C1-40A4-83B5-96551690194F}" dt="2026-02-26T14:22:23.581" v="30" actId="2696"/>
        <pc:sldMkLst>
          <pc:docMk/>
          <pc:sldMk cId="2316748744" sldId="3924"/>
        </pc:sldMkLst>
      </pc:sldChg>
      <pc:sldChg chg="del">
        <pc:chgData name="Ozzy Oliveira" userId="a4004a9b2b6a41a7" providerId="LiveId" clId="{BD0738DE-70C1-40A4-83B5-96551690194F}" dt="2026-02-26T14:23:15.856" v="40" actId="2696"/>
        <pc:sldMkLst>
          <pc:docMk/>
          <pc:sldMk cId="3358553064" sldId="3926"/>
        </pc:sldMkLst>
      </pc:sldChg>
      <pc:sldChg chg="del">
        <pc:chgData name="Ozzy Oliveira" userId="a4004a9b2b6a41a7" providerId="LiveId" clId="{BD0738DE-70C1-40A4-83B5-96551690194F}" dt="2026-02-26T14:23:19.491" v="41" actId="2696"/>
        <pc:sldMkLst>
          <pc:docMk/>
          <pc:sldMk cId="418779089" sldId="3927"/>
        </pc:sldMkLst>
      </pc:sldChg>
      <pc:sldChg chg="del">
        <pc:chgData name="Ozzy Oliveira" userId="a4004a9b2b6a41a7" providerId="LiveId" clId="{BD0738DE-70C1-40A4-83B5-96551690194F}" dt="2026-02-26T14:22:17.149" v="28" actId="2696"/>
        <pc:sldMkLst>
          <pc:docMk/>
          <pc:sldMk cId="706212464" sldId="3928"/>
        </pc:sldMkLst>
      </pc:sldChg>
      <pc:sldChg chg="del">
        <pc:chgData name="Ozzy Oliveira" userId="a4004a9b2b6a41a7" providerId="LiveId" clId="{BD0738DE-70C1-40A4-83B5-96551690194F}" dt="2026-02-26T14:22:54.970" v="34" actId="2696"/>
        <pc:sldMkLst>
          <pc:docMk/>
          <pc:sldMk cId="2871029265" sldId="3933"/>
        </pc:sldMkLst>
      </pc:sldChg>
      <pc:sldChg chg="del">
        <pc:chgData name="Ozzy Oliveira" userId="a4004a9b2b6a41a7" providerId="LiveId" clId="{BD0738DE-70C1-40A4-83B5-96551690194F}" dt="2026-02-26T14:23:57.966" v="54" actId="2696"/>
        <pc:sldMkLst>
          <pc:docMk/>
          <pc:sldMk cId="1736967856" sldId="3934"/>
        </pc:sldMkLst>
      </pc:sldChg>
      <pc:sldChg chg="del">
        <pc:chgData name="Ozzy Oliveira" userId="a4004a9b2b6a41a7" providerId="LiveId" clId="{BD0738DE-70C1-40A4-83B5-96551690194F}" dt="2026-02-26T14:23:31.057" v="45" actId="2696"/>
        <pc:sldMkLst>
          <pc:docMk/>
          <pc:sldMk cId="1106602008" sldId="3935"/>
        </pc:sldMkLst>
      </pc:sldChg>
      <pc:sldChg chg="del">
        <pc:chgData name="Ozzy Oliveira" userId="a4004a9b2b6a41a7" providerId="LiveId" clId="{BD0738DE-70C1-40A4-83B5-96551690194F}" dt="2026-02-26T14:23:22.406" v="42" actId="2696"/>
        <pc:sldMkLst>
          <pc:docMk/>
          <pc:sldMk cId="1971673944" sldId="3936"/>
        </pc:sldMkLst>
      </pc:sldChg>
      <pc:sldChg chg="del">
        <pc:chgData name="Ozzy Oliveira" userId="a4004a9b2b6a41a7" providerId="LiveId" clId="{BD0738DE-70C1-40A4-83B5-96551690194F}" dt="2026-02-26T14:23:25.486" v="43" actId="2696"/>
        <pc:sldMkLst>
          <pc:docMk/>
          <pc:sldMk cId="1078029715" sldId="3937"/>
        </pc:sldMkLst>
      </pc:sldChg>
      <pc:sldChg chg="del">
        <pc:chgData name="Ozzy Oliveira" userId="a4004a9b2b6a41a7" providerId="LiveId" clId="{BD0738DE-70C1-40A4-83B5-96551690194F}" dt="2026-02-26T14:23:28.055" v="44" actId="2696"/>
        <pc:sldMkLst>
          <pc:docMk/>
          <pc:sldMk cId="1946595129" sldId="3938"/>
        </pc:sldMkLst>
      </pc:sldChg>
      <pc:sldChg chg="del">
        <pc:chgData name="Ozzy Oliveira" userId="a4004a9b2b6a41a7" providerId="LiveId" clId="{BD0738DE-70C1-40A4-83B5-96551690194F}" dt="2026-02-26T14:21:40.553" v="22" actId="2696"/>
        <pc:sldMkLst>
          <pc:docMk/>
          <pc:sldMk cId="676237449" sldId="3942"/>
        </pc:sldMkLst>
      </pc:sldChg>
      <pc:sldChg chg="del">
        <pc:chgData name="Ozzy Oliveira" userId="a4004a9b2b6a41a7" providerId="LiveId" clId="{BD0738DE-70C1-40A4-83B5-96551690194F}" dt="2026-02-26T14:23:34.158" v="46" actId="2696"/>
        <pc:sldMkLst>
          <pc:docMk/>
          <pc:sldMk cId="1960639168" sldId="3943"/>
        </pc:sldMkLst>
      </pc:sldChg>
      <pc:sldChg chg="del">
        <pc:chgData name="Ozzy Oliveira" userId="a4004a9b2b6a41a7" providerId="LiveId" clId="{BD0738DE-70C1-40A4-83B5-96551690194F}" dt="2026-02-26T14:23:55.284" v="53" actId="2696"/>
        <pc:sldMkLst>
          <pc:docMk/>
          <pc:sldMk cId="345017954" sldId="3944"/>
        </pc:sldMkLst>
      </pc:sldChg>
      <pc:sldChg chg="del">
        <pc:chgData name="Ozzy Oliveira" userId="a4004a9b2b6a41a7" providerId="LiveId" clId="{BD0738DE-70C1-40A4-83B5-96551690194F}" dt="2026-02-26T14:23:52.696" v="52" actId="2696"/>
        <pc:sldMkLst>
          <pc:docMk/>
          <pc:sldMk cId="2220214196" sldId="3945"/>
        </pc:sldMkLst>
      </pc:sldChg>
      <pc:sldChg chg="del">
        <pc:chgData name="Ozzy Oliveira" userId="a4004a9b2b6a41a7" providerId="LiveId" clId="{BD0738DE-70C1-40A4-83B5-96551690194F}" dt="2026-02-26T14:24:39.791" v="69" actId="2696"/>
        <pc:sldMkLst>
          <pc:docMk/>
          <pc:sldMk cId="1285700185" sldId="3947"/>
        </pc:sldMkLst>
      </pc:sldChg>
      <pc:sldChg chg="del">
        <pc:chgData name="Ozzy Oliveira" userId="a4004a9b2b6a41a7" providerId="LiveId" clId="{BD0738DE-70C1-40A4-83B5-96551690194F}" dt="2026-02-26T14:24:41.893" v="70" actId="2696"/>
        <pc:sldMkLst>
          <pc:docMk/>
          <pc:sldMk cId="2811611279" sldId="3948"/>
        </pc:sldMkLst>
      </pc:sldChg>
      <pc:sldChg chg="del">
        <pc:chgData name="Ozzy Oliveira" userId="a4004a9b2b6a41a7" providerId="LiveId" clId="{BD0738DE-70C1-40A4-83B5-96551690194F}" dt="2026-02-26T14:24:44.580" v="71" actId="2696"/>
        <pc:sldMkLst>
          <pc:docMk/>
          <pc:sldMk cId="4059758293" sldId="3949"/>
        </pc:sldMkLst>
      </pc:sldChg>
      <pc:sldChg chg="del">
        <pc:chgData name="Ozzy Oliveira" userId="a4004a9b2b6a41a7" providerId="LiveId" clId="{BD0738DE-70C1-40A4-83B5-96551690194F}" dt="2026-02-26T14:24:58.288" v="75" actId="2696"/>
        <pc:sldMkLst>
          <pc:docMk/>
          <pc:sldMk cId="2803398345" sldId="3950"/>
        </pc:sldMkLst>
      </pc:sldChg>
      <pc:sldChg chg="del">
        <pc:chgData name="Ozzy Oliveira" userId="a4004a9b2b6a41a7" providerId="LiveId" clId="{BD0738DE-70C1-40A4-83B5-96551690194F}" dt="2026-02-26T14:24:50.524" v="73" actId="2696"/>
        <pc:sldMkLst>
          <pc:docMk/>
          <pc:sldMk cId="3397747246" sldId="3951"/>
        </pc:sldMkLst>
      </pc:sldChg>
      <pc:sldChg chg="del">
        <pc:chgData name="Ozzy Oliveira" userId="a4004a9b2b6a41a7" providerId="LiveId" clId="{BD0738DE-70C1-40A4-83B5-96551690194F}" dt="2026-02-26T14:25:00.783" v="76" actId="2696"/>
        <pc:sldMkLst>
          <pc:docMk/>
          <pc:sldMk cId="1949834208" sldId="3952"/>
        </pc:sldMkLst>
      </pc:sldChg>
      <pc:sldChg chg="del">
        <pc:chgData name="Ozzy Oliveira" userId="a4004a9b2b6a41a7" providerId="LiveId" clId="{BD0738DE-70C1-40A4-83B5-96551690194F}" dt="2026-02-26T14:25:05.882" v="78" actId="2696"/>
        <pc:sldMkLst>
          <pc:docMk/>
          <pc:sldMk cId="2120315601" sldId="3953"/>
        </pc:sldMkLst>
      </pc:sldChg>
      <pc:sldChg chg="del">
        <pc:chgData name="Ozzy Oliveira" userId="a4004a9b2b6a41a7" providerId="LiveId" clId="{BD0738DE-70C1-40A4-83B5-96551690194F}" dt="2026-02-26T14:24:53.142" v="74" actId="2696"/>
        <pc:sldMkLst>
          <pc:docMk/>
          <pc:sldMk cId="479296090" sldId="3954"/>
        </pc:sldMkLst>
      </pc:sldChg>
      <pc:sldChg chg="del">
        <pc:chgData name="Ozzy Oliveira" userId="a4004a9b2b6a41a7" providerId="LiveId" clId="{BD0738DE-70C1-40A4-83B5-96551690194F}" dt="2026-02-26T14:25:03.435" v="77" actId="2696"/>
        <pc:sldMkLst>
          <pc:docMk/>
          <pc:sldMk cId="2999488065" sldId="3955"/>
        </pc:sldMkLst>
      </pc:sldChg>
      <pc:sldChg chg="del">
        <pc:chgData name="Ozzy Oliveira" userId="a4004a9b2b6a41a7" providerId="LiveId" clId="{BD0738DE-70C1-40A4-83B5-96551690194F}" dt="2026-02-26T14:25:08.307" v="79" actId="2696"/>
        <pc:sldMkLst>
          <pc:docMk/>
          <pc:sldMk cId="3632392482" sldId="3956"/>
        </pc:sldMkLst>
      </pc:sldChg>
      <pc:sldChg chg="del">
        <pc:chgData name="Ozzy Oliveira" userId="a4004a9b2b6a41a7" providerId="LiveId" clId="{BD0738DE-70C1-40A4-83B5-96551690194F}" dt="2026-02-26T14:25:12.131" v="80" actId="2696"/>
        <pc:sldMkLst>
          <pc:docMk/>
          <pc:sldMk cId="3864871557" sldId="3958"/>
        </pc:sldMkLst>
      </pc:sldChg>
      <pc:sldChg chg="del">
        <pc:chgData name="Ozzy Oliveira" userId="a4004a9b2b6a41a7" providerId="LiveId" clId="{BD0738DE-70C1-40A4-83B5-96551690194F}" dt="2026-02-26T14:25:14.700" v="81" actId="2696"/>
        <pc:sldMkLst>
          <pc:docMk/>
          <pc:sldMk cId="1233341130" sldId="3959"/>
        </pc:sldMkLst>
      </pc:sldChg>
      <pc:sldChg chg="del">
        <pc:chgData name="Ozzy Oliveira" userId="a4004a9b2b6a41a7" providerId="LiveId" clId="{BD0738DE-70C1-40A4-83B5-96551690194F}" dt="2026-02-26T14:25:17.627" v="82" actId="2696"/>
        <pc:sldMkLst>
          <pc:docMk/>
          <pc:sldMk cId="2007318289" sldId="3960"/>
        </pc:sldMkLst>
      </pc:sldChg>
      <pc:sldChg chg="del">
        <pc:chgData name="Ozzy Oliveira" userId="a4004a9b2b6a41a7" providerId="LiveId" clId="{BD0738DE-70C1-40A4-83B5-96551690194F}" dt="2026-02-26T14:24:47.615" v="72" actId="2696"/>
        <pc:sldMkLst>
          <pc:docMk/>
          <pc:sldMk cId="312834337" sldId="3962"/>
        </pc:sldMkLst>
      </pc:sldChg>
      <pc:sldChg chg="del">
        <pc:chgData name="Ozzy Oliveira" userId="a4004a9b2b6a41a7" providerId="LiveId" clId="{BD0738DE-70C1-40A4-83B5-96551690194F}" dt="2026-02-26T14:21:10.863" v="14" actId="2696"/>
        <pc:sldMkLst>
          <pc:docMk/>
          <pc:sldMk cId="2419838753" sldId="3964"/>
        </pc:sldMkLst>
      </pc:sldChg>
      <pc:sldChg chg="del">
        <pc:chgData name="Ozzy Oliveira" userId="a4004a9b2b6a41a7" providerId="LiveId" clId="{BD0738DE-70C1-40A4-83B5-96551690194F}" dt="2026-02-26T14:24:04.461" v="56" actId="2696"/>
        <pc:sldMkLst>
          <pc:docMk/>
          <pc:sldMk cId="2614868290" sldId="3966"/>
        </pc:sldMkLst>
      </pc:sldChg>
      <pc:sldChg chg="del">
        <pc:chgData name="Ozzy Oliveira" userId="a4004a9b2b6a41a7" providerId="LiveId" clId="{BD0738DE-70C1-40A4-83B5-96551690194F}" dt="2026-02-26T14:24:07.260" v="57" actId="2696"/>
        <pc:sldMkLst>
          <pc:docMk/>
          <pc:sldMk cId="2650943740" sldId="3967"/>
        </pc:sldMkLst>
      </pc:sldChg>
      <pc:sldChg chg="del">
        <pc:chgData name="Ozzy Oliveira" userId="a4004a9b2b6a41a7" providerId="LiveId" clId="{BD0738DE-70C1-40A4-83B5-96551690194F}" dt="2026-02-26T14:24:10.007" v="58" actId="2696"/>
        <pc:sldMkLst>
          <pc:docMk/>
          <pc:sldMk cId="659302936" sldId="3968"/>
        </pc:sldMkLst>
      </pc:sldChg>
      <pc:sldChg chg="del">
        <pc:chgData name="Ozzy Oliveira" userId="a4004a9b2b6a41a7" providerId="LiveId" clId="{BD0738DE-70C1-40A4-83B5-96551690194F}" dt="2026-02-26T14:24:13.366" v="59" actId="2696"/>
        <pc:sldMkLst>
          <pc:docMk/>
          <pc:sldMk cId="125932153" sldId="3969"/>
        </pc:sldMkLst>
      </pc:sldChg>
      <pc:sldChg chg="del">
        <pc:chgData name="Ozzy Oliveira" userId="a4004a9b2b6a41a7" providerId="LiveId" clId="{BD0738DE-70C1-40A4-83B5-96551690194F}" dt="2026-02-26T14:24:16.029" v="60" actId="2696"/>
        <pc:sldMkLst>
          <pc:docMk/>
          <pc:sldMk cId="3834602954" sldId="3970"/>
        </pc:sldMkLst>
      </pc:sldChg>
      <pc:sldChg chg="del">
        <pc:chgData name="Ozzy Oliveira" userId="a4004a9b2b6a41a7" providerId="LiveId" clId="{BD0738DE-70C1-40A4-83B5-96551690194F}" dt="2026-02-26T14:24:19.007" v="61" actId="2696"/>
        <pc:sldMkLst>
          <pc:docMk/>
          <pc:sldMk cId="2092684838" sldId="3971"/>
        </pc:sldMkLst>
      </pc:sldChg>
      <pc:sldChg chg="del">
        <pc:chgData name="Ozzy Oliveira" userId="a4004a9b2b6a41a7" providerId="LiveId" clId="{BD0738DE-70C1-40A4-83B5-96551690194F}" dt="2026-02-26T14:24:21.433" v="62" actId="2696"/>
        <pc:sldMkLst>
          <pc:docMk/>
          <pc:sldMk cId="3737799736" sldId="3972"/>
        </pc:sldMkLst>
      </pc:sldChg>
      <pc:sldChg chg="del">
        <pc:chgData name="Ozzy Oliveira" userId="a4004a9b2b6a41a7" providerId="LiveId" clId="{BD0738DE-70C1-40A4-83B5-96551690194F}" dt="2026-02-26T14:24:24.328" v="63" actId="2696"/>
        <pc:sldMkLst>
          <pc:docMk/>
          <pc:sldMk cId="1483592797" sldId="3973"/>
        </pc:sldMkLst>
      </pc:sldChg>
      <pc:sldChg chg="del">
        <pc:chgData name="Ozzy Oliveira" userId="a4004a9b2b6a41a7" providerId="LiveId" clId="{BD0738DE-70C1-40A4-83B5-96551690194F}" dt="2026-02-26T14:24:26.519" v="64" actId="2696"/>
        <pc:sldMkLst>
          <pc:docMk/>
          <pc:sldMk cId="2345533000" sldId="3974"/>
        </pc:sldMkLst>
      </pc:sldChg>
      <pc:sldChg chg="del">
        <pc:chgData name="Ozzy Oliveira" userId="a4004a9b2b6a41a7" providerId="LiveId" clId="{BD0738DE-70C1-40A4-83B5-96551690194F}" dt="2026-02-26T14:24:29.128" v="65" actId="2696"/>
        <pc:sldMkLst>
          <pc:docMk/>
          <pc:sldMk cId="383578667" sldId="3975"/>
        </pc:sldMkLst>
      </pc:sldChg>
      <pc:sldChg chg="del">
        <pc:chgData name="Ozzy Oliveira" userId="a4004a9b2b6a41a7" providerId="LiveId" clId="{BD0738DE-70C1-40A4-83B5-96551690194F}" dt="2026-02-26T14:24:31.481" v="66" actId="2696"/>
        <pc:sldMkLst>
          <pc:docMk/>
          <pc:sldMk cId="1004151795" sldId="3976"/>
        </pc:sldMkLst>
      </pc:sldChg>
      <pc:sldChg chg="del">
        <pc:chgData name="Ozzy Oliveira" userId="a4004a9b2b6a41a7" providerId="LiveId" clId="{BD0738DE-70C1-40A4-83B5-96551690194F}" dt="2026-02-26T14:24:34.531" v="67" actId="2696"/>
        <pc:sldMkLst>
          <pc:docMk/>
          <pc:sldMk cId="2865312946" sldId="3977"/>
        </pc:sldMkLst>
      </pc:sldChg>
      <pc:sldChg chg="del">
        <pc:chgData name="Ozzy Oliveira" userId="a4004a9b2b6a41a7" providerId="LiveId" clId="{BD0738DE-70C1-40A4-83B5-96551690194F}" dt="2026-02-26T14:24:01.795" v="55" actId="2696"/>
        <pc:sldMkLst>
          <pc:docMk/>
          <pc:sldMk cId="3820411952" sldId="3978"/>
        </pc:sldMkLst>
      </pc:sldChg>
      <pc:sldChg chg="del">
        <pc:chgData name="Ozzy Oliveira" userId="a4004a9b2b6a41a7" providerId="LiveId" clId="{BD0738DE-70C1-40A4-83B5-96551690194F}" dt="2026-02-26T14:22:58.541" v="35" actId="2696"/>
        <pc:sldMkLst>
          <pc:docMk/>
          <pc:sldMk cId="2857599485" sldId="3979"/>
        </pc:sldMkLst>
      </pc:sldChg>
      <pc:sldChg chg="del">
        <pc:chgData name="Ozzy Oliveira" userId="a4004a9b2b6a41a7" providerId="LiveId" clId="{BD0738DE-70C1-40A4-83B5-96551690194F}" dt="2026-02-26T14:24:37.029" v="68" actId="2696"/>
        <pc:sldMkLst>
          <pc:docMk/>
          <pc:sldMk cId="231054572" sldId="3980"/>
        </pc:sldMkLst>
      </pc:sldChg>
      <pc:sldChg chg="del">
        <pc:chgData name="Ozzy Oliveira" userId="a4004a9b2b6a41a7" providerId="LiveId" clId="{BD0738DE-70C1-40A4-83B5-96551690194F}" dt="2026-02-26T14:25:20.132" v="83" actId="2696"/>
        <pc:sldMkLst>
          <pc:docMk/>
          <pc:sldMk cId="2389882239" sldId="3981"/>
        </pc:sldMkLst>
      </pc:sldChg>
      <pc:sldChg chg="del">
        <pc:chgData name="Ozzy Oliveira" userId="a4004a9b2b6a41a7" providerId="LiveId" clId="{BD0738DE-70C1-40A4-83B5-96551690194F}" dt="2026-02-26T14:25:22.210" v="84" actId="2696"/>
        <pc:sldMkLst>
          <pc:docMk/>
          <pc:sldMk cId="2389791754" sldId="3982"/>
        </pc:sldMkLst>
      </pc:sldChg>
      <pc:sldChg chg="del">
        <pc:chgData name="Ozzy Oliveira" userId="a4004a9b2b6a41a7" providerId="LiveId" clId="{BD0738DE-70C1-40A4-83B5-96551690194F}" dt="2026-02-26T14:25:24.454" v="85" actId="2696"/>
        <pc:sldMkLst>
          <pc:docMk/>
          <pc:sldMk cId="427142098" sldId="3983"/>
        </pc:sldMkLst>
      </pc:sldChg>
      <pc:sldChg chg="del">
        <pc:chgData name="Ozzy Oliveira" userId="a4004a9b2b6a41a7" providerId="LiveId" clId="{BD0738DE-70C1-40A4-83B5-96551690194F}" dt="2026-02-26T14:25:26.722" v="86" actId="2696"/>
        <pc:sldMkLst>
          <pc:docMk/>
          <pc:sldMk cId="3284521945" sldId="3984"/>
        </pc:sldMkLst>
      </pc:sldChg>
      <pc:sldChg chg="del">
        <pc:chgData name="Ozzy Oliveira" userId="a4004a9b2b6a41a7" providerId="LiveId" clId="{BD0738DE-70C1-40A4-83B5-96551690194F}" dt="2026-02-26T14:25:30.576" v="87" actId="2696"/>
        <pc:sldMkLst>
          <pc:docMk/>
          <pc:sldMk cId="1299143890" sldId="3985"/>
        </pc:sldMkLst>
      </pc:sldChg>
      <pc:sldChg chg="del">
        <pc:chgData name="Ozzy Oliveira" userId="a4004a9b2b6a41a7" providerId="LiveId" clId="{BD0738DE-70C1-40A4-83B5-96551690194F}" dt="2026-02-26T14:25:34.224" v="88" actId="2696"/>
        <pc:sldMkLst>
          <pc:docMk/>
          <pc:sldMk cId="3187175806" sldId="3986"/>
        </pc:sldMkLst>
      </pc:sldChg>
      <pc:sldChg chg="del">
        <pc:chgData name="Ozzy Oliveira" userId="a4004a9b2b6a41a7" providerId="LiveId" clId="{BD0738DE-70C1-40A4-83B5-96551690194F}" dt="2026-02-26T14:23:01.841" v="36" actId="2696"/>
        <pc:sldMkLst>
          <pc:docMk/>
          <pc:sldMk cId="3803701284" sldId="3987"/>
        </pc:sldMkLst>
      </pc:sldChg>
      <pc:sldChg chg="del">
        <pc:chgData name="Ozzy Oliveira" userId="a4004a9b2b6a41a7" providerId="LiveId" clId="{BD0738DE-70C1-40A4-83B5-96551690194F}" dt="2026-02-26T14:23:05.207" v="37" actId="2696"/>
        <pc:sldMkLst>
          <pc:docMk/>
          <pc:sldMk cId="231178931" sldId="3988"/>
        </pc:sldMkLst>
      </pc:sldChg>
      <pc:sldChg chg="del">
        <pc:chgData name="Ozzy Oliveira" userId="a4004a9b2b6a41a7" providerId="LiveId" clId="{BD0738DE-70C1-40A4-83B5-96551690194F}" dt="2026-02-26T14:20:21.538" v="2" actId="47"/>
        <pc:sldMkLst>
          <pc:docMk/>
          <pc:sldMk cId="3200721665" sldId="3989"/>
        </pc:sldMkLst>
      </pc:sldChg>
      <pc:sldChg chg="del">
        <pc:chgData name="Ozzy Oliveira" userId="a4004a9b2b6a41a7" providerId="LiveId" clId="{BD0738DE-70C1-40A4-83B5-96551690194F}" dt="2026-02-26T14:20:55.142" v="8" actId="47"/>
        <pc:sldMkLst>
          <pc:docMk/>
          <pc:sldMk cId="450949439" sldId="3990"/>
        </pc:sldMkLst>
      </pc:sldChg>
      <pc:sldChg chg="del">
        <pc:chgData name="Ozzy Oliveira" userId="a4004a9b2b6a41a7" providerId="LiveId" clId="{BD0738DE-70C1-40A4-83B5-96551690194F}" dt="2026-02-26T14:21:15.307" v="15" actId="2696"/>
        <pc:sldMkLst>
          <pc:docMk/>
          <pc:sldMk cId="612251982" sldId="3991"/>
        </pc:sldMkLst>
      </pc:sldChg>
      <pc:sldChg chg="del">
        <pc:chgData name="Ozzy Oliveira" userId="a4004a9b2b6a41a7" providerId="LiveId" clId="{BD0738DE-70C1-40A4-83B5-96551690194F}" dt="2026-02-26T14:25:38.451" v="89" actId="2696"/>
        <pc:sldMkLst>
          <pc:docMk/>
          <pc:sldMk cId="1010429733" sldId="3992"/>
        </pc:sldMkLst>
      </pc:sldChg>
      <pc:sldChg chg="del">
        <pc:chgData name="Ozzy Oliveira" userId="a4004a9b2b6a41a7" providerId="LiveId" clId="{BD0738DE-70C1-40A4-83B5-96551690194F}" dt="2026-02-26T14:25:44.605" v="90" actId="2696"/>
        <pc:sldMkLst>
          <pc:docMk/>
          <pc:sldMk cId="550131487" sldId="3993"/>
        </pc:sldMkLst>
      </pc:sldChg>
      <pc:sldChg chg="del">
        <pc:chgData name="Ozzy Oliveira" userId="a4004a9b2b6a41a7" providerId="LiveId" clId="{BD0738DE-70C1-40A4-83B5-96551690194F}" dt="2026-02-26T14:26:09.505" v="99" actId="2696"/>
        <pc:sldMkLst>
          <pc:docMk/>
          <pc:sldMk cId="2973802126" sldId="3994"/>
        </pc:sldMkLst>
      </pc:sldChg>
      <pc:sldChg chg="del">
        <pc:chgData name="Ozzy Oliveira" userId="a4004a9b2b6a41a7" providerId="LiveId" clId="{BD0738DE-70C1-40A4-83B5-96551690194F}" dt="2026-02-26T14:21:01.728" v="10" actId="47"/>
        <pc:sldMkLst>
          <pc:docMk/>
          <pc:sldMk cId="1376332607" sldId="3996"/>
        </pc:sldMkLst>
      </pc:sldChg>
      <pc:sldChg chg="del">
        <pc:chgData name="Ozzy Oliveira" userId="a4004a9b2b6a41a7" providerId="LiveId" clId="{BD0738DE-70C1-40A4-83B5-96551690194F}" dt="2026-02-26T14:21:05.165" v="12" actId="47"/>
        <pc:sldMkLst>
          <pc:docMk/>
          <pc:sldMk cId="1296994572" sldId="3997"/>
        </pc:sldMkLst>
      </pc:sldChg>
      <pc:sldChg chg="del">
        <pc:chgData name="Ozzy Oliveira" userId="a4004a9b2b6a41a7" providerId="LiveId" clId="{BD0738DE-70C1-40A4-83B5-96551690194F}" dt="2026-02-26T14:21:06.567" v="13" actId="47"/>
        <pc:sldMkLst>
          <pc:docMk/>
          <pc:sldMk cId="1609621194" sldId="3998"/>
        </pc:sldMkLst>
      </pc:sldChg>
      <pc:sldChg chg="del">
        <pc:chgData name="Ozzy Oliveira" userId="a4004a9b2b6a41a7" providerId="LiveId" clId="{BD0738DE-70C1-40A4-83B5-96551690194F}" dt="2026-02-26T14:21:20.002" v="16" actId="2696"/>
        <pc:sldMkLst>
          <pc:docMk/>
          <pc:sldMk cId="3709279685" sldId="3999"/>
        </pc:sldMkLst>
      </pc:sldChg>
      <pc:sldChg chg="del">
        <pc:chgData name="Ozzy Oliveira" userId="a4004a9b2b6a41a7" providerId="LiveId" clId="{BD0738DE-70C1-40A4-83B5-96551690194F}" dt="2026-02-26T14:25:50.706" v="92" actId="2696"/>
        <pc:sldMkLst>
          <pc:docMk/>
          <pc:sldMk cId="2323049567" sldId="4000"/>
        </pc:sldMkLst>
      </pc:sldChg>
      <pc:sldChg chg="del">
        <pc:chgData name="Ozzy Oliveira" userId="a4004a9b2b6a41a7" providerId="LiveId" clId="{BD0738DE-70C1-40A4-83B5-96551690194F}" dt="2026-02-26T14:25:47.043" v="91" actId="2696"/>
        <pc:sldMkLst>
          <pc:docMk/>
          <pc:sldMk cId="344677187" sldId="4002"/>
        </pc:sldMkLst>
      </pc:sldChg>
      <pc:sldChg chg="del">
        <pc:chgData name="Ozzy Oliveira" userId="a4004a9b2b6a41a7" providerId="LiveId" clId="{BD0738DE-70C1-40A4-83B5-96551690194F}" dt="2026-02-26T14:25:53.657" v="93" actId="2696"/>
        <pc:sldMkLst>
          <pc:docMk/>
          <pc:sldMk cId="3145969708" sldId="4003"/>
        </pc:sldMkLst>
      </pc:sldChg>
      <pc:sldChg chg="del">
        <pc:chgData name="Ozzy Oliveira" userId="a4004a9b2b6a41a7" providerId="LiveId" clId="{BD0738DE-70C1-40A4-83B5-96551690194F}" dt="2026-02-26T14:26:44.795" v="113" actId="2696"/>
        <pc:sldMkLst>
          <pc:docMk/>
          <pc:sldMk cId="4011946857" sldId="4007"/>
        </pc:sldMkLst>
      </pc:sldChg>
      <pc:sldChg chg="del">
        <pc:chgData name="Ozzy Oliveira" userId="a4004a9b2b6a41a7" providerId="LiveId" clId="{BD0738DE-70C1-40A4-83B5-96551690194F}" dt="2026-02-26T14:26:48.690" v="114" actId="2696"/>
        <pc:sldMkLst>
          <pc:docMk/>
          <pc:sldMk cId="4139163542" sldId="4008"/>
        </pc:sldMkLst>
      </pc:sldChg>
      <pc:sldChg chg="del">
        <pc:chgData name="Ozzy Oliveira" userId="a4004a9b2b6a41a7" providerId="LiveId" clId="{BD0738DE-70C1-40A4-83B5-96551690194F}" dt="2026-02-26T14:26:51.963" v="115" actId="2696"/>
        <pc:sldMkLst>
          <pc:docMk/>
          <pc:sldMk cId="4254963354" sldId="4009"/>
        </pc:sldMkLst>
      </pc:sldChg>
      <pc:sldChg chg="del">
        <pc:chgData name="Ozzy Oliveira" userId="a4004a9b2b6a41a7" providerId="LiveId" clId="{BD0738DE-70C1-40A4-83B5-96551690194F}" dt="2026-02-26T14:26:12.333" v="100" actId="2696"/>
        <pc:sldMkLst>
          <pc:docMk/>
          <pc:sldMk cId="76380268" sldId="4010"/>
        </pc:sldMkLst>
      </pc:sldChg>
      <pc:sldChg chg="del">
        <pc:chgData name="Ozzy Oliveira" userId="a4004a9b2b6a41a7" providerId="LiveId" clId="{BD0738DE-70C1-40A4-83B5-96551690194F}" dt="2026-02-26T14:26:14.812" v="101" actId="2696"/>
        <pc:sldMkLst>
          <pc:docMk/>
          <pc:sldMk cId="1144053074" sldId="4011"/>
        </pc:sldMkLst>
      </pc:sldChg>
      <pc:sldChg chg="del">
        <pc:chgData name="Ozzy Oliveira" userId="a4004a9b2b6a41a7" providerId="LiveId" clId="{BD0738DE-70C1-40A4-83B5-96551690194F}" dt="2026-02-26T14:26:18.079" v="102" actId="2696"/>
        <pc:sldMkLst>
          <pc:docMk/>
          <pc:sldMk cId="1780135563" sldId="4012"/>
        </pc:sldMkLst>
      </pc:sldChg>
      <pc:sldChg chg="del">
        <pc:chgData name="Ozzy Oliveira" userId="a4004a9b2b6a41a7" providerId="LiveId" clId="{BD0738DE-70C1-40A4-83B5-96551690194F}" dt="2026-02-26T14:26:20.262" v="103" actId="2696"/>
        <pc:sldMkLst>
          <pc:docMk/>
          <pc:sldMk cId="626317897" sldId="4013"/>
        </pc:sldMkLst>
      </pc:sldChg>
      <pc:sldChg chg="del">
        <pc:chgData name="Ozzy Oliveira" userId="a4004a9b2b6a41a7" providerId="LiveId" clId="{BD0738DE-70C1-40A4-83B5-96551690194F}" dt="2026-02-26T14:26:24.906" v="105" actId="2696"/>
        <pc:sldMkLst>
          <pc:docMk/>
          <pc:sldMk cId="4083362381" sldId="4014"/>
        </pc:sldMkLst>
      </pc:sldChg>
      <pc:sldChg chg="del">
        <pc:chgData name="Ozzy Oliveira" userId="a4004a9b2b6a41a7" providerId="LiveId" clId="{BD0738DE-70C1-40A4-83B5-96551690194F}" dt="2026-02-26T14:26:27.474" v="106" actId="2696"/>
        <pc:sldMkLst>
          <pc:docMk/>
          <pc:sldMk cId="1587615494" sldId="4015"/>
        </pc:sldMkLst>
      </pc:sldChg>
      <pc:sldChg chg="del">
        <pc:chgData name="Ozzy Oliveira" userId="a4004a9b2b6a41a7" providerId="LiveId" clId="{BD0738DE-70C1-40A4-83B5-96551690194F}" dt="2026-02-26T14:26:30.092" v="107" actId="2696"/>
        <pc:sldMkLst>
          <pc:docMk/>
          <pc:sldMk cId="2054574467" sldId="4016"/>
        </pc:sldMkLst>
      </pc:sldChg>
      <pc:sldChg chg="del">
        <pc:chgData name="Ozzy Oliveira" userId="a4004a9b2b6a41a7" providerId="LiveId" clId="{BD0738DE-70C1-40A4-83B5-96551690194F}" dt="2026-02-26T14:26:22.336" v="104" actId="2696"/>
        <pc:sldMkLst>
          <pc:docMk/>
          <pc:sldMk cId="2388483424" sldId="4017"/>
        </pc:sldMkLst>
      </pc:sldChg>
      <pc:sldChg chg="del">
        <pc:chgData name="Ozzy Oliveira" userId="a4004a9b2b6a41a7" providerId="LiveId" clId="{BD0738DE-70C1-40A4-83B5-96551690194F}" dt="2026-02-26T14:26:32.703" v="108" actId="2696"/>
        <pc:sldMkLst>
          <pc:docMk/>
          <pc:sldMk cId="1493135682" sldId="4018"/>
        </pc:sldMkLst>
      </pc:sldChg>
      <pc:sldChg chg="del">
        <pc:chgData name="Ozzy Oliveira" userId="a4004a9b2b6a41a7" providerId="LiveId" clId="{BD0738DE-70C1-40A4-83B5-96551690194F}" dt="2026-02-26T14:26:37.553" v="111" actId="2696"/>
        <pc:sldMkLst>
          <pc:docMk/>
          <pc:sldMk cId="220030303" sldId="4019"/>
        </pc:sldMkLst>
      </pc:sldChg>
      <pc:sldChg chg="del">
        <pc:chgData name="Ozzy Oliveira" userId="a4004a9b2b6a41a7" providerId="LiveId" clId="{BD0738DE-70C1-40A4-83B5-96551690194F}" dt="2026-02-26T14:26:40.671" v="112" actId="2696"/>
        <pc:sldMkLst>
          <pc:docMk/>
          <pc:sldMk cId="3239630489" sldId="4020"/>
        </pc:sldMkLst>
      </pc:sldChg>
      <pc:sldChg chg="del">
        <pc:chgData name="Ozzy Oliveira" userId="a4004a9b2b6a41a7" providerId="LiveId" clId="{BD0738DE-70C1-40A4-83B5-96551690194F}" dt="2026-02-26T14:26:55.172" v="116" actId="2696"/>
        <pc:sldMkLst>
          <pc:docMk/>
          <pc:sldMk cId="445548822" sldId="4021"/>
        </pc:sldMkLst>
      </pc:sldChg>
      <pc:sldChg chg="del">
        <pc:chgData name="Ozzy Oliveira" userId="a4004a9b2b6a41a7" providerId="LiveId" clId="{BD0738DE-70C1-40A4-83B5-96551690194F}" dt="2026-02-26T14:26:58.988" v="117" actId="2696"/>
        <pc:sldMkLst>
          <pc:docMk/>
          <pc:sldMk cId="2743380462" sldId="4022"/>
        </pc:sldMkLst>
      </pc:sldChg>
      <pc:sldChg chg="del">
        <pc:chgData name="Ozzy Oliveira" userId="a4004a9b2b6a41a7" providerId="LiveId" clId="{BD0738DE-70C1-40A4-83B5-96551690194F}" dt="2026-02-26T14:27:01.750" v="118" actId="2696"/>
        <pc:sldMkLst>
          <pc:docMk/>
          <pc:sldMk cId="2196562171" sldId="4023"/>
        </pc:sldMkLst>
      </pc:sldChg>
      <pc:sldChg chg="del">
        <pc:chgData name="Ozzy Oliveira" userId="a4004a9b2b6a41a7" providerId="LiveId" clId="{BD0738DE-70C1-40A4-83B5-96551690194F}" dt="2026-02-26T14:27:04.286" v="119" actId="2696"/>
        <pc:sldMkLst>
          <pc:docMk/>
          <pc:sldMk cId="2389229208" sldId="4024"/>
        </pc:sldMkLst>
      </pc:sldChg>
      <pc:sldChg chg="del">
        <pc:chgData name="Ozzy Oliveira" userId="a4004a9b2b6a41a7" providerId="LiveId" clId="{BD0738DE-70C1-40A4-83B5-96551690194F}" dt="2026-02-26T14:26:06.862" v="98" actId="2696"/>
        <pc:sldMkLst>
          <pc:docMk/>
          <pc:sldMk cId="880848711" sldId="4025"/>
        </pc:sldMkLst>
      </pc:sldChg>
      <pc:sldChg chg="del">
        <pc:chgData name="Ozzy Oliveira" userId="a4004a9b2b6a41a7" providerId="LiveId" clId="{BD0738DE-70C1-40A4-83B5-96551690194F}" dt="2026-02-26T14:27:07.130" v="120" actId="2696"/>
        <pc:sldMkLst>
          <pc:docMk/>
          <pc:sldMk cId="293126973" sldId="4026"/>
        </pc:sldMkLst>
      </pc:sldChg>
      <pc:sldChg chg="del">
        <pc:chgData name="Ozzy Oliveira" userId="a4004a9b2b6a41a7" providerId="LiveId" clId="{BD0738DE-70C1-40A4-83B5-96551690194F}" dt="2026-02-26T14:27:11.289" v="121" actId="2696"/>
        <pc:sldMkLst>
          <pc:docMk/>
          <pc:sldMk cId="3150108769" sldId="4027"/>
        </pc:sldMkLst>
      </pc:sldChg>
      <pc:sldChg chg="del">
        <pc:chgData name="Ozzy Oliveira" userId="a4004a9b2b6a41a7" providerId="LiveId" clId="{BD0738DE-70C1-40A4-83B5-96551690194F}" dt="2026-02-26T14:27:14.302" v="122" actId="2696"/>
        <pc:sldMkLst>
          <pc:docMk/>
          <pc:sldMk cId="4175810288" sldId="4028"/>
        </pc:sldMkLst>
      </pc:sldChg>
      <pc:sldChg chg="del">
        <pc:chgData name="Ozzy Oliveira" userId="a4004a9b2b6a41a7" providerId="LiveId" clId="{BD0738DE-70C1-40A4-83B5-96551690194F}" dt="2026-02-26T14:27:20.829" v="124" actId="2696"/>
        <pc:sldMkLst>
          <pc:docMk/>
          <pc:sldMk cId="361693080" sldId="4031"/>
        </pc:sldMkLst>
      </pc:sldChg>
      <pc:sldChg chg="del">
        <pc:chgData name="Ozzy Oliveira" userId="a4004a9b2b6a41a7" providerId="LiveId" clId="{BD0738DE-70C1-40A4-83B5-96551690194F}" dt="2026-02-26T14:27:17.581" v="123" actId="2696"/>
        <pc:sldMkLst>
          <pc:docMk/>
          <pc:sldMk cId="1815372005" sldId="4032"/>
        </pc:sldMkLst>
      </pc:sldChg>
      <pc:sldChg chg="del">
        <pc:chgData name="Ozzy Oliveira" userId="a4004a9b2b6a41a7" providerId="LiveId" clId="{BD0738DE-70C1-40A4-83B5-96551690194F}" dt="2026-02-26T14:26:03.868" v="97" actId="2696"/>
        <pc:sldMkLst>
          <pc:docMk/>
          <pc:sldMk cId="1579099123" sldId="4033"/>
        </pc:sldMkLst>
      </pc:sldChg>
      <pc:sldChg chg="del">
        <pc:chgData name="Ozzy Oliveira" userId="a4004a9b2b6a41a7" providerId="LiveId" clId="{BD0738DE-70C1-40A4-83B5-96551690194F}" dt="2026-02-26T14:25:56.299" v="94" actId="2696"/>
        <pc:sldMkLst>
          <pc:docMk/>
          <pc:sldMk cId="2510805824" sldId="4034"/>
        </pc:sldMkLst>
      </pc:sldChg>
      <pc:sldChg chg="del">
        <pc:chgData name="Ozzy Oliveira" userId="a4004a9b2b6a41a7" providerId="LiveId" clId="{BD0738DE-70C1-40A4-83B5-96551690194F}" dt="2026-02-26T14:25:58.685" v="95" actId="2696"/>
        <pc:sldMkLst>
          <pc:docMk/>
          <pc:sldMk cId="3513819225" sldId="4035"/>
        </pc:sldMkLst>
      </pc:sldChg>
      <pc:sldChg chg="del">
        <pc:chgData name="Ozzy Oliveira" userId="a4004a9b2b6a41a7" providerId="LiveId" clId="{BD0738DE-70C1-40A4-83B5-96551690194F}" dt="2026-02-26T14:26:01.259" v="96" actId="2696"/>
        <pc:sldMkLst>
          <pc:docMk/>
          <pc:sldMk cId="2606205961" sldId="4036"/>
        </pc:sldMkLst>
      </pc:sldChg>
      <pc:sldChg chg="del">
        <pc:chgData name="Ozzy Oliveira" userId="a4004a9b2b6a41a7" providerId="LiveId" clId="{BD0738DE-70C1-40A4-83B5-96551690194F}" dt="2026-02-26T14:27:39.057" v="129" actId="2696"/>
        <pc:sldMkLst>
          <pc:docMk/>
          <pc:sldMk cId="3705573430" sldId="4037"/>
        </pc:sldMkLst>
      </pc:sldChg>
      <pc:sldChg chg="del">
        <pc:chgData name="Ozzy Oliveira" userId="a4004a9b2b6a41a7" providerId="LiveId" clId="{BD0738DE-70C1-40A4-83B5-96551690194F}" dt="2026-02-26T14:27:41.586" v="130" actId="2696"/>
        <pc:sldMkLst>
          <pc:docMk/>
          <pc:sldMk cId="2179150572" sldId="4038"/>
        </pc:sldMkLst>
      </pc:sldChg>
      <pc:sldChg chg="del">
        <pc:chgData name="Ozzy Oliveira" userId="a4004a9b2b6a41a7" providerId="LiveId" clId="{BD0738DE-70C1-40A4-83B5-96551690194F}" dt="2026-02-26T14:27:24.427" v="125" actId="2696"/>
        <pc:sldMkLst>
          <pc:docMk/>
          <pc:sldMk cId="438229420" sldId="4039"/>
        </pc:sldMkLst>
      </pc:sldChg>
      <pc:sldChg chg="del">
        <pc:chgData name="Ozzy Oliveira" userId="a4004a9b2b6a41a7" providerId="LiveId" clId="{BD0738DE-70C1-40A4-83B5-96551690194F}" dt="2026-02-26T14:27:27.290" v="126" actId="2696"/>
        <pc:sldMkLst>
          <pc:docMk/>
          <pc:sldMk cId="1504587564" sldId="4040"/>
        </pc:sldMkLst>
      </pc:sldChg>
      <pc:sldChg chg="del">
        <pc:chgData name="Ozzy Oliveira" userId="a4004a9b2b6a41a7" providerId="LiveId" clId="{BD0738DE-70C1-40A4-83B5-96551690194F}" dt="2026-02-26T14:27:30.461" v="127" actId="2696"/>
        <pc:sldMkLst>
          <pc:docMk/>
          <pc:sldMk cId="292319548" sldId="4041"/>
        </pc:sldMkLst>
      </pc:sldChg>
      <pc:sldChg chg="del">
        <pc:chgData name="Ozzy Oliveira" userId="a4004a9b2b6a41a7" providerId="LiveId" clId="{BD0738DE-70C1-40A4-83B5-96551690194F}" dt="2026-02-26T14:27:33.703" v="128" actId="2696"/>
        <pc:sldMkLst>
          <pc:docMk/>
          <pc:sldMk cId="2616702006" sldId="4042"/>
        </pc:sldMkLst>
      </pc:sldChg>
      <pc:sldChg chg="del">
        <pc:chgData name="Ozzy Oliveira" userId="a4004a9b2b6a41a7" providerId="LiveId" clId="{BD0738DE-70C1-40A4-83B5-96551690194F}" dt="2026-02-26T14:21:30.684" v="19" actId="2696"/>
        <pc:sldMkLst>
          <pc:docMk/>
          <pc:sldMk cId="2185630111" sldId="4043"/>
        </pc:sldMkLst>
      </pc:sldChg>
      <pc:sldChg chg="del">
        <pc:chgData name="Ozzy Oliveira" userId="a4004a9b2b6a41a7" providerId="LiveId" clId="{BD0738DE-70C1-40A4-83B5-96551690194F}" dt="2026-02-26T14:20:32.398" v="4" actId="47"/>
        <pc:sldMkLst>
          <pc:docMk/>
          <pc:sldMk cId="2056029576" sldId="4047"/>
        </pc:sldMkLst>
      </pc:sldChg>
      <pc:sldChg chg="del">
        <pc:chgData name="Ozzy Oliveira" userId="a4004a9b2b6a41a7" providerId="LiveId" clId="{BD0738DE-70C1-40A4-83B5-96551690194F}" dt="2026-02-26T14:20:42.160" v="5" actId="47"/>
        <pc:sldMkLst>
          <pc:docMk/>
          <pc:sldMk cId="769727743" sldId="4048"/>
        </pc:sldMkLst>
      </pc:sldChg>
      <pc:sldChg chg="del">
        <pc:chgData name="Ozzy Oliveira" userId="a4004a9b2b6a41a7" providerId="LiveId" clId="{BD0738DE-70C1-40A4-83B5-96551690194F}" dt="2026-02-26T14:20:49.093" v="6" actId="47"/>
        <pc:sldMkLst>
          <pc:docMk/>
          <pc:sldMk cId="1299969268" sldId="4049"/>
        </pc:sldMkLst>
      </pc:sldChg>
      <pc:sldChg chg="del">
        <pc:chgData name="Ozzy Oliveira" userId="a4004a9b2b6a41a7" providerId="LiveId" clId="{BD0738DE-70C1-40A4-83B5-96551690194F}" dt="2026-02-26T14:20:51.980" v="7" actId="47"/>
        <pc:sldMkLst>
          <pc:docMk/>
          <pc:sldMk cId="1246548977" sldId="4050"/>
        </pc:sldMkLst>
      </pc:sldChg>
      <pc:sldChg chg="del">
        <pc:chgData name="Ozzy Oliveira" userId="a4004a9b2b6a41a7" providerId="LiveId" clId="{BD0738DE-70C1-40A4-83B5-96551690194F}" dt="2026-02-26T14:21:00.108" v="9" actId="47"/>
        <pc:sldMkLst>
          <pc:docMk/>
          <pc:sldMk cId="3897412456" sldId="4051"/>
        </pc:sldMkLst>
      </pc:sldChg>
      <pc:sldChg chg="del">
        <pc:chgData name="Ozzy Oliveira" userId="a4004a9b2b6a41a7" providerId="LiveId" clId="{BD0738DE-70C1-40A4-83B5-96551690194F}" dt="2026-02-26T14:21:03.480" v="11" actId="47"/>
        <pc:sldMkLst>
          <pc:docMk/>
          <pc:sldMk cId="1902830458" sldId="4052"/>
        </pc:sldMkLst>
      </pc:sldChg>
      <pc:sldChg chg="del">
        <pc:chgData name="Ozzy Oliveira" userId="a4004a9b2b6a41a7" providerId="LiveId" clId="{BD0738DE-70C1-40A4-83B5-96551690194F}" dt="2026-02-26T14:21:24.152" v="17" actId="2696"/>
        <pc:sldMkLst>
          <pc:docMk/>
          <pc:sldMk cId="2950322370" sldId="4053"/>
        </pc:sldMkLst>
      </pc:sldChg>
      <pc:sldChg chg="del">
        <pc:chgData name="Ozzy Oliveira" userId="a4004a9b2b6a41a7" providerId="LiveId" clId="{BD0738DE-70C1-40A4-83B5-96551690194F}" dt="2026-02-26T14:21:27.151" v="18" actId="2696"/>
        <pc:sldMkLst>
          <pc:docMk/>
          <pc:sldMk cId="753358630" sldId="4054"/>
        </pc:sldMkLst>
      </pc:sldChg>
      <pc:sldChg chg="del">
        <pc:chgData name="Ozzy Oliveira" userId="a4004a9b2b6a41a7" providerId="LiveId" clId="{BD0738DE-70C1-40A4-83B5-96551690194F}" dt="2026-02-26T14:22:42.675" v="33" actId="2696"/>
        <pc:sldMkLst>
          <pc:docMk/>
          <pc:sldMk cId="199625951" sldId="4055"/>
        </pc:sldMkLst>
      </pc:sldChg>
      <pc:sldChg chg="ord">
        <pc:chgData name="Ozzy Oliveira" userId="a4004a9b2b6a41a7" providerId="LiveId" clId="{BD0738DE-70C1-40A4-83B5-96551690194F}" dt="2026-02-26T14:26:34.084" v="110"/>
        <pc:sldMkLst>
          <pc:docMk/>
          <pc:sldMk cId="106094751" sldId="509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0F8F0A-0CB8-4B1D-B9D4-E63128FAB275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C39B0-D95B-49BB-9299-A0D0848CC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33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B28CD-38BD-1ED1-1D12-15BC2443B0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4BFE8-7F3C-CF6F-BB2D-33E8EB3F8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43F43-C8B9-F7FE-BC4B-2A121F6E3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3723-6E14-4AC7-9439-801DF4B034C6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6065B-4F1F-BF0F-2679-7C18365D3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4C583-D85E-8D9A-EADE-F7A108249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24A-DE65-4768-B726-769F59C24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525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D9760-3BB8-89DB-7DCB-DB5140E12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E953E-6E9A-E7E7-BF9E-357191DF3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D980E-9540-E734-D31E-3C2D79003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3723-6E14-4AC7-9439-801DF4B034C6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D8342-FF98-EB06-9841-C1017BAFC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51539-6EE7-74E6-5300-0E5BF5ACC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24A-DE65-4768-B726-769F59C24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12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7380B-D0D8-89F4-C226-84FC02046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296B2-93ED-B8B1-1B74-72032F671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0BE38-61A7-5BF5-9380-568476656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3723-6E14-4AC7-9439-801DF4B034C6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76F90-D780-76D4-79D8-60A2AA447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C5414-1990-3C53-1AFE-CDD43AF1E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24A-DE65-4768-B726-769F59C24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50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E4D5-A568-CA54-EE10-CBD061AA6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E24D7-FA00-4BE3-1D63-444D5EBEDC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9A6A1-3047-12A0-087C-462EE8D02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7527FE-1C2E-9DE5-D33E-7196F1012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3723-6E14-4AC7-9439-801DF4B034C6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38DB4-10A3-6558-58EF-1382D8DFB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0E8DC-C22A-9E74-52A1-900EA62A3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24A-DE65-4768-B726-769F59C24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637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6A9AD-4465-199C-8E74-F56BA2304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13F2E-FB3B-826F-8B1D-48BE6B02E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DAE64D-C081-839C-52B2-A46F49ECD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BA99BE-C8F2-76F1-BFDF-606BED9BF2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653E99-A36E-9BDF-98FD-F588ACD93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F3C833-2A02-39C8-51B0-57665687E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3723-6E14-4AC7-9439-801DF4B034C6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C228C0-DC0A-2B53-E090-36FD727B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F14748-E6D8-3FFB-BA2F-B6C1C011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24A-DE65-4768-B726-769F59C24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06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5D94-8B56-C4C2-CEB4-13E0B507B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0D114B-2F1B-8239-4A19-F700A1777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3723-6E14-4AC7-9439-801DF4B034C6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2C2A64-94D9-D90D-DEA3-B9D93ED5D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6CDCF1-F8C8-FC37-1B7B-0D9F161C5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24A-DE65-4768-B726-769F59C24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0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149FA8-9DF9-9C8A-33BC-47F30E88E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3723-6E14-4AC7-9439-801DF4B034C6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CE2FF1-995F-371B-0DDD-CF05C1EE9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643B7-ACFA-0057-EA6C-5B2A9D400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24A-DE65-4768-B726-769F59C24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342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00D6E-E642-D7AC-2B7B-01B2B8B3F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46C38-EFEB-892A-0364-431AAE528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3E64B-C086-E018-E0C8-2DD6A86F8D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6E6763-BB33-8EEC-027A-858DFDF17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3723-6E14-4AC7-9439-801DF4B034C6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CC698-EE5D-36D8-380B-3695BDE4C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18263-3478-812A-BDF7-132440282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24A-DE65-4768-B726-769F59C24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183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F82F2-D8E7-DB37-3F1D-1865DE3C7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FD8399-9E92-90A2-C945-7BED9F54DC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08914-4EA0-03FD-3225-499B3EE5D5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5B689A-2D98-4724-A281-F820E1356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3723-6E14-4AC7-9439-801DF4B034C6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271E3-A0F1-FB66-F092-36C3F51A0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DC76AF-F11D-C0EF-4985-1586276B5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24A-DE65-4768-B726-769F59C24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894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18053-75F9-AC59-8A32-4901BD57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9FE632-237D-BA45-35A5-CC48327B3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617A7-E02D-5C48-3E8D-54576EDCD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3723-6E14-4AC7-9439-801DF4B034C6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EC9CB-CE5C-8026-BD7A-A13FBC762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D5EB6-388D-41A0-0AA7-B9B261899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24A-DE65-4768-B726-769F59C24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165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C0CDFB-EB2B-B3AC-B467-4BCFBBE219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DDEB6C-92D4-0994-62A1-F3C3B3C49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E3D915-0AB2-5412-C6EB-7BF0C890C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E3723-6E14-4AC7-9439-801DF4B034C6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EAA7-4371-287E-2F68-8718A7BFA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011F5-89AE-BD85-57CB-733819B41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A724A-DE65-4768-B726-769F59C24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985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CC287-56B2-F4A9-4E63-DEA7E348EB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9F081A-AA8A-44A4-15EF-3D4D429280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88B7B-157D-7976-03F6-55136FD47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3001-C384-46FD-A3CD-B8AD4E61CC69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CBAB9-3A18-E455-C796-BFF6D2879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4B298-D165-0A82-6FB9-367AF3893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7D146-C261-407A-977F-546365541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397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EB8C7-CA81-56F9-9D52-F290090DB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E405D-FB4A-9343-41E3-E3D444B11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3879A-F1D9-C128-CB19-CBAFD4EE2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3001-C384-46FD-A3CD-B8AD4E61CC69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9300A-402D-7EF7-742B-F9EB3E03D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9566B-C7B4-D079-974C-071A4FE2A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7D146-C261-407A-977F-546365541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20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B38C9-ADC0-A7C0-268A-610135BC0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E9C83-E2EE-FD34-3FAD-3C2118CD2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78BFB-9C06-245F-ADA1-DCFBB6788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3001-C384-46FD-A3CD-B8AD4E61CC69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3F967-F54B-DB47-BFA9-B30B244BA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98A61-DD57-0B19-005D-934D1A5B4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7D146-C261-407A-977F-546365541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722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5E566-B7F4-7F50-B5BE-5934A676B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3941C-22F8-8C57-9867-D7F6441F1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C2DB6-ED3E-27C9-F1DC-6B531FB298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08E27-B95B-F33C-5241-30B798D52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3001-C384-46FD-A3CD-B8AD4E61CC69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01576C-691A-D751-2197-A0DA0FFA5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515532-ED78-95EF-BFCB-5CD8AAD7D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7D146-C261-407A-977F-546365541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02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484C5-5059-635D-39B4-8B7492F1F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FE8E2F-E3BA-1944-DF32-ED124C9E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86B80A-8824-A8DD-3ACC-DC6554D19F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95F0D-F974-5983-0864-39E095E55A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AEDAEA-2FE6-93EE-F569-BC8C77DC70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801DC3-DBED-6602-4DBA-C9AAEA14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3001-C384-46FD-A3CD-B8AD4E61CC69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D87370-5A61-0843-9B9C-9D47778D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7E8F7F-A690-49DC-53C2-4091D9C4A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7D146-C261-407A-977F-546365541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52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F35D0-02CD-FADB-29B1-3413FF4A2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69DF03-8535-A7D6-14B5-2FE86BE9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3001-C384-46FD-A3CD-B8AD4E61CC69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9F0B3B-8ADD-C7A6-C2B8-2BA7A4E1A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51FF4-6F95-8CBD-79DE-799DA9255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7D146-C261-407A-977F-546365541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454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058ED9-DFBA-D619-20BF-DF5D98E1C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3001-C384-46FD-A3CD-B8AD4E61CC69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6952BB-8BAE-8308-1DE7-EA72A8BA4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2D7BD1-F247-C8B3-F1EE-B3563498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7D146-C261-407A-977F-546365541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89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F2CFA-C1B4-3968-29D5-4336E5F8E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89BE9-BDA5-3A2D-A681-3A8248A6A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FC04C-F1E8-A90F-DDA3-807FAF364D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17AE5-FDD6-AF15-5C61-3395E125A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3001-C384-46FD-A3CD-B8AD4E61CC69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452761-3635-FC45-9A06-49C848DA5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9DCE8B-9027-A67E-937A-221C474B9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7D146-C261-407A-977F-546365541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7798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BCBF7-698C-5578-2AED-89F68C07F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7091AE-F3C6-E3FC-A4BC-12ADB74484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8D4F9-10E2-798F-38AC-3BC72A7D5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80B17-8A3B-A96F-B076-71E18A4C7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3001-C384-46FD-A3CD-B8AD4E61CC69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D1100-43CD-B0F5-7875-CCEE4DA17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867D2-F23C-2F93-D069-85724112C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7D146-C261-407A-977F-546365541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569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DF4A9-8EE2-E1A7-E76C-E5457238F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1BD7D4-C72A-C80A-4F92-598D729DA6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5B1A8-093C-A362-BE71-E26F88BF8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3001-C384-46FD-A3CD-B8AD4E61CC69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BA15D-0DA1-1A98-C911-7CF4EB624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2F52B-B923-6072-91A5-90E095763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7D146-C261-407A-977F-546365541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633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53E1B1-F8F5-3946-E815-89E18E60A7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9B3D79-05D2-1CFA-C9EA-8C92E6BC5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A357B-AA52-E949-9915-6459E622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3001-C384-46FD-A3CD-B8AD4E61CC69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8C417-2512-5CD7-E85E-F6846A9FA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8B05A-AD83-9A6C-D8C0-A4A4CD337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7D146-C261-407A-977F-546365541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2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C08710-52B0-91C8-4091-DBA4F3B15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C5F968-2005-96E2-F137-C2F2472CF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397A4-E7B3-D40D-DFDD-354468261C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E3723-6E14-4AC7-9439-801DF4B034C6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7145E-6165-E633-8EF7-D5BB4B84C1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BDEDE-D5A4-CDBD-7652-B395318BC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A724A-DE65-4768-B726-769F59C24D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8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1BDA09-53F3-6409-91B5-376731276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814D1-07BE-713D-C915-E46AB7FAB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672CC-1972-818D-AB1A-014FA4357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373001-C384-46FD-A3CD-B8AD4E61CC69}" type="datetimeFigureOut">
              <a:rPr lang="en-US" smtClean="0"/>
              <a:t>2/26/2026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E5979-ED19-64B1-0C09-8764B966C0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312E9-B1B0-05EE-302D-6A5D6CAC3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E7D146-C261-407A-977F-546365541A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03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ross Docking 101: Why This Supply Chain Model Can Save You Money | STORD">
            <a:extLst>
              <a:ext uri="{FF2B5EF4-FFF2-40B4-BE49-F238E27FC236}">
                <a16:creationId xmlns:a16="http://schemas.microsoft.com/office/drawing/2014/main" id="{3B9747CA-18CA-AE2E-C0A6-1E8615E33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99" b="940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247EC3-EF69-A3CD-574C-F6BD11FCF9A6}"/>
              </a:ext>
            </a:extLst>
          </p:cNvPr>
          <p:cNvSpPr txBox="1"/>
          <p:nvPr/>
        </p:nvSpPr>
        <p:spPr>
          <a:xfrm>
            <a:off x="4057945" y="3217003"/>
            <a:ext cx="4076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DA0DB"/>
                </a:solidFill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SAP BUSINESS ONE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9B940-FA20-D935-40D2-99443A1C530B}"/>
              </a:ext>
            </a:extLst>
          </p:cNvPr>
          <p:cNvSpPr txBox="1"/>
          <p:nvPr/>
        </p:nvSpPr>
        <p:spPr>
          <a:xfrm>
            <a:off x="4089322" y="2171407"/>
            <a:ext cx="4013357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600" b="1" i="0" u="none" strike="noStrike" kern="1200" cap="none" spc="0" normalizeH="0" baseline="0" noProof="0" dirty="0">
                <a:ln>
                  <a:noFill/>
                </a:ln>
                <a:solidFill>
                  <a:srgbClr val="233954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BWISE</a:t>
            </a:r>
            <a:endParaRPr kumimoji="0" lang="en-US" sz="8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F6FC2A84-33DD-FBE0-9FF5-8C23D33446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84"/>
          <a:stretch/>
        </p:blipFill>
        <p:spPr>
          <a:xfrm>
            <a:off x="829417" y="4437894"/>
            <a:ext cx="1307865" cy="114224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0B5D7CE-B073-53B1-4F64-1A6F950D16D4}"/>
              </a:ext>
            </a:extLst>
          </p:cNvPr>
          <p:cNvGrpSpPr/>
          <p:nvPr/>
        </p:nvGrpSpPr>
        <p:grpSpPr>
          <a:xfrm>
            <a:off x="-1128740" y="5758586"/>
            <a:ext cx="5224182" cy="707886"/>
            <a:chOff x="3483909" y="2790597"/>
            <a:chExt cx="5224182" cy="70788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D336A57-D47F-2C71-18BF-8B6374462C96}"/>
                </a:ext>
              </a:extLst>
            </p:cNvPr>
            <p:cNvSpPr txBox="1"/>
            <p:nvPr/>
          </p:nvSpPr>
          <p:spPr>
            <a:xfrm>
              <a:off x="3483909" y="2790597"/>
              <a:ext cx="522418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B1 - BWISE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6059974-83A4-5DE7-FF8B-28BDF0C01ED3}"/>
                </a:ext>
              </a:extLst>
            </p:cNvPr>
            <p:cNvSpPr txBox="1"/>
            <p:nvPr/>
          </p:nvSpPr>
          <p:spPr>
            <a:xfrm>
              <a:off x="7220111" y="2888078"/>
              <a:ext cx="56938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TM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749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toy, table, indoor, sitting&#10;&#10;Description automatically generated">
            <a:extLst>
              <a:ext uri="{FF2B5EF4-FFF2-40B4-BE49-F238E27FC236}">
                <a16:creationId xmlns:a16="http://schemas.microsoft.com/office/drawing/2014/main" id="{B1C746FE-2FA1-563A-FAD8-319B6880B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049" y="2022481"/>
            <a:ext cx="6108275" cy="4199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0526754-D942-EA73-B083-23465B5E698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WISE Introduction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059DB9-F856-E5EF-4089-A99F748E7B5E}"/>
              </a:ext>
            </a:extLst>
          </p:cNvPr>
          <p:cNvSpPr txBox="1"/>
          <p:nvPr/>
        </p:nvSpPr>
        <p:spPr>
          <a:xfrm>
            <a:off x="1732281" y="814911"/>
            <a:ext cx="8727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DA0D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 your warehouse operations and increase efficiencies 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CE21488-D84C-2E03-A121-09B8D7C66718}"/>
              </a:ext>
            </a:extLst>
          </p:cNvPr>
          <p:cNvCxnSpPr>
            <a:cxnSpLocks/>
          </p:cNvCxnSpPr>
          <p:nvPr/>
        </p:nvCxnSpPr>
        <p:spPr>
          <a:xfrm>
            <a:off x="276837" y="6476301"/>
            <a:ext cx="10257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3096DA4-8140-6E26-5495-55724A2B38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84"/>
          <a:stretch/>
        </p:blipFill>
        <p:spPr>
          <a:xfrm>
            <a:off x="10748682" y="5655496"/>
            <a:ext cx="1307865" cy="1142248"/>
          </a:xfrm>
          <a:prstGeom prst="rect">
            <a:avLst/>
          </a:prstGeom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701BE16-D52B-954E-B85C-C2134C96ACBD}"/>
              </a:ext>
            </a:extLst>
          </p:cNvPr>
          <p:cNvSpPr txBox="1"/>
          <p:nvPr/>
        </p:nvSpPr>
        <p:spPr>
          <a:xfrm>
            <a:off x="276837" y="6489967"/>
            <a:ext cx="3816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SAP Business One – B1WISE WMS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8D19C9-C382-D85D-ED80-977C07BC6DB2}"/>
              </a:ext>
            </a:extLst>
          </p:cNvPr>
          <p:cNvSpPr txBox="1"/>
          <p:nvPr/>
        </p:nvSpPr>
        <p:spPr>
          <a:xfrm>
            <a:off x="725277" y="1275075"/>
            <a:ext cx="519796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WISE - Warehouse Information System Expert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Rule based system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Directed operations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 verification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RFID, voice and mobile technology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Flexible to meet all warehouse operation flows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5068FA-9517-14CA-36D9-247844178C84}"/>
              </a:ext>
            </a:extLst>
          </p:cNvPr>
          <p:cNvGrpSpPr/>
          <p:nvPr/>
        </p:nvGrpSpPr>
        <p:grpSpPr>
          <a:xfrm>
            <a:off x="7002986" y="2630134"/>
            <a:ext cx="3823899" cy="2535254"/>
            <a:chOff x="7002986" y="2630134"/>
            <a:chExt cx="3823899" cy="253525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16A11FA-127F-D746-77E4-9DEFA8C3298A}"/>
                </a:ext>
              </a:extLst>
            </p:cNvPr>
            <p:cNvSpPr/>
            <p:nvPr/>
          </p:nvSpPr>
          <p:spPr>
            <a:xfrm>
              <a:off x="8183275" y="4841558"/>
              <a:ext cx="902359" cy="323830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Inbound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5C36BF3-4FB0-1141-955B-0C7383BDECB0}"/>
                </a:ext>
              </a:extLst>
            </p:cNvPr>
            <p:cNvSpPr/>
            <p:nvPr/>
          </p:nvSpPr>
          <p:spPr>
            <a:xfrm>
              <a:off x="7002986" y="3843575"/>
              <a:ext cx="902359" cy="323830"/>
            </a:xfrm>
            <a:prstGeom prst="roundRect">
              <a:avLst/>
            </a:prstGeom>
            <a:solidFill>
              <a:srgbClr val="1DA0DB"/>
            </a:solidFill>
            <a:ln>
              <a:solidFill>
                <a:srgbClr val="1DA0DB"/>
              </a:solidFill>
            </a:ln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Outbound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F895D585-D47A-816F-1C29-735202622BA0}"/>
                </a:ext>
              </a:extLst>
            </p:cNvPr>
            <p:cNvSpPr/>
            <p:nvPr/>
          </p:nvSpPr>
          <p:spPr>
            <a:xfrm>
              <a:off x="9726730" y="2630134"/>
              <a:ext cx="1100155" cy="414621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Inventory Management</a:t>
              </a:r>
            </a:p>
          </p:txBody>
        </p:sp>
      </p:grpSp>
      <p:pic>
        <p:nvPicPr>
          <p:cNvPr id="1026" name="Picture 2" descr="Renovotec Wearable Warehousing Device Promotion At Intralogistex 2017 - IT  Supply Chain">
            <a:extLst>
              <a:ext uri="{FF2B5EF4-FFF2-40B4-BE49-F238E27FC236}">
                <a16:creationId xmlns:a16="http://schemas.microsoft.com/office/drawing/2014/main" id="{61C94A75-3525-7DE0-2372-32A6F19E7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51" y="4250178"/>
            <a:ext cx="1777372" cy="118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 deep dive into Epicor Mobile Warehouse – BISCit">
            <a:extLst>
              <a:ext uri="{FF2B5EF4-FFF2-40B4-BE49-F238E27FC236}">
                <a16:creationId xmlns:a16="http://schemas.microsoft.com/office/drawing/2014/main" id="{228A609F-6F5D-BF2D-B7F1-598F7853C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115" y="3772145"/>
            <a:ext cx="2002172" cy="124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Jungheinrich buys Indiana warehouse automation vendor for $375 million |  CSCMP's Supply Chain Quarterly">
            <a:extLst>
              <a:ext uri="{FF2B5EF4-FFF2-40B4-BE49-F238E27FC236}">
                <a16:creationId xmlns:a16="http://schemas.microsoft.com/office/drawing/2014/main" id="{A7528296-3A22-C011-BE98-D66582BBC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996" y="5105657"/>
            <a:ext cx="2364852" cy="124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235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toy, table, indoor, sitting&#10;&#10;Description automatically generated">
            <a:extLst>
              <a:ext uri="{FF2B5EF4-FFF2-40B4-BE49-F238E27FC236}">
                <a16:creationId xmlns:a16="http://schemas.microsoft.com/office/drawing/2014/main" id="{B1C746FE-2FA1-563A-FAD8-319B6880B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049" y="2022481"/>
            <a:ext cx="6108275" cy="4199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0526754-D942-EA73-B083-23465B5E698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WISE Introduction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059DB9-F856-E5EF-4089-A99F748E7B5E}"/>
              </a:ext>
            </a:extLst>
          </p:cNvPr>
          <p:cNvSpPr txBox="1"/>
          <p:nvPr/>
        </p:nvSpPr>
        <p:spPr>
          <a:xfrm>
            <a:off x="1732281" y="814911"/>
            <a:ext cx="8727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DA0D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 your Warehouse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CE21488-D84C-2E03-A121-09B8D7C66718}"/>
              </a:ext>
            </a:extLst>
          </p:cNvPr>
          <p:cNvCxnSpPr>
            <a:cxnSpLocks/>
          </p:cNvCxnSpPr>
          <p:nvPr/>
        </p:nvCxnSpPr>
        <p:spPr>
          <a:xfrm>
            <a:off x="276837" y="6476301"/>
            <a:ext cx="10257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3096DA4-8140-6E26-5495-55724A2B38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84"/>
          <a:stretch/>
        </p:blipFill>
        <p:spPr>
          <a:xfrm>
            <a:off x="10748682" y="5655496"/>
            <a:ext cx="1307865" cy="1142248"/>
          </a:xfrm>
          <a:prstGeom prst="rect">
            <a:avLst/>
          </a:prstGeom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701BE16-D52B-954E-B85C-C2134C96ACBD}"/>
              </a:ext>
            </a:extLst>
          </p:cNvPr>
          <p:cNvSpPr txBox="1"/>
          <p:nvPr/>
        </p:nvSpPr>
        <p:spPr>
          <a:xfrm>
            <a:off x="276837" y="6489967"/>
            <a:ext cx="3816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SAP Business One – B1WISE WMS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3065192-D80F-5FD2-AB8D-D9CD30510F02}"/>
              </a:ext>
            </a:extLst>
          </p:cNvPr>
          <p:cNvGrpSpPr/>
          <p:nvPr/>
        </p:nvGrpSpPr>
        <p:grpSpPr>
          <a:xfrm>
            <a:off x="7418217" y="1629821"/>
            <a:ext cx="4562237" cy="3274570"/>
            <a:chOff x="7418217" y="1629821"/>
            <a:chExt cx="4562237" cy="327457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BA14E2ED-C0B0-DF70-C4C3-DFD2608792D1}"/>
                </a:ext>
              </a:extLst>
            </p:cNvPr>
            <p:cNvSpPr/>
            <p:nvPr/>
          </p:nvSpPr>
          <p:spPr>
            <a:xfrm>
              <a:off x="7537391" y="1629821"/>
              <a:ext cx="974095" cy="369333"/>
            </a:xfrm>
            <a:prstGeom prst="roundRect">
              <a:avLst/>
            </a:prstGeom>
            <a:solidFill>
              <a:srgbClr val="1DA0DB"/>
            </a:solidFill>
            <a:ln>
              <a:solidFill>
                <a:srgbClr val="1DA0DB"/>
              </a:solidFill>
            </a:ln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Warehouse</a:t>
              </a:r>
            </a:p>
          </p:txBody>
        </p:sp>
        <p:cxnSp>
          <p:nvCxnSpPr>
            <p:cNvPr id="5" name="Connector: Elbow 4">
              <a:extLst>
                <a:ext uri="{FF2B5EF4-FFF2-40B4-BE49-F238E27FC236}">
                  <a16:creationId xmlns:a16="http://schemas.microsoft.com/office/drawing/2014/main" id="{9B5819CB-4D47-2A46-A04C-3D4A49EA6A28}"/>
                </a:ext>
              </a:extLst>
            </p:cNvPr>
            <p:cNvCxnSpPr>
              <a:stCxn id="2" idx="2"/>
            </p:cNvCxnSpPr>
            <p:nvPr/>
          </p:nvCxnSpPr>
          <p:spPr>
            <a:xfrm rot="16200000" flipH="1">
              <a:off x="7943004" y="2080588"/>
              <a:ext cx="462035" cy="299165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BEFCDC2-BAFB-E205-737D-5CBAAA8D701E}"/>
                </a:ext>
              </a:extLst>
            </p:cNvPr>
            <p:cNvSpPr/>
            <p:nvPr/>
          </p:nvSpPr>
          <p:spPr>
            <a:xfrm>
              <a:off x="7418217" y="2190171"/>
              <a:ext cx="4562237" cy="2714220"/>
            </a:xfrm>
            <a:prstGeom prst="ellipse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B5BAA56-1DE1-D7EE-D382-B59708DE9BC0}"/>
              </a:ext>
            </a:extLst>
          </p:cNvPr>
          <p:cNvGrpSpPr/>
          <p:nvPr/>
        </p:nvGrpSpPr>
        <p:grpSpPr>
          <a:xfrm>
            <a:off x="9953522" y="1919012"/>
            <a:ext cx="1047846" cy="1318222"/>
            <a:chOff x="9953522" y="1919012"/>
            <a:chExt cx="1047846" cy="1318222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F2E3E3AB-7EAA-0CEE-DD2A-CA8B3CC4822E}"/>
                </a:ext>
              </a:extLst>
            </p:cNvPr>
            <p:cNvSpPr/>
            <p:nvPr/>
          </p:nvSpPr>
          <p:spPr>
            <a:xfrm>
              <a:off x="10027273" y="1919012"/>
              <a:ext cx="974095" cy="369333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Zone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6DB912D-A666-7C26-A0B2-BEEA4B6B6B42}"/>
                </a:ext>
              </a:extLst>
            </p:cNvPr>
            <p:cNvSpPr/>
            <p:nvPr/>
          </p:nvSpPr>
          <p:spPr>
            <a:xfrm>
              <a:off x="9953522" y="2867905"/>
              <a:ext cx="720175" cy="369329"/>
            </a:xfrm>
            <a:prstGeom prst="ellipse">
              <a:avLst/>
            </a:prstGeom>
            <a:noFill/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69E66444-94BE-6337-0507-0F75D5C0A9BD}"/>
                </a:ext>
              </a:extLst>
            </p:cNvPr>
            <p:cNvCxnSpPr>
              <a:stCxn id="11" idx="2"/>
              <a:endCxn id="14" idx="0"/>
            </p:cNvCxnSpPr>
            <p:nvPr/>
          </p:nvCxnSpPr>
          <p:spPr>
            <a:xfrm rot="5400000">
              <a:off x="10124186" y="2477770"/>
              <a:ext cx="579560" cy="200711"/>
            </a:xfrm>
            <a:prstGeom prst="bentConnector3">
              <a:avLst/>
            </a:prstGeom>
            <a:ln>
              <a:solidFill>
                <a:schemeClr val="accent4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3CD8FDF-FDA4-E394-FFC6-93A25969A31F}"/>
              </a:ext>
            </a:extLst>
          </p:cNvPr>
          <p:cNvGrpSpPr/>
          <p:nvPr/>
        </p:nvGrpSpPr>
        <p:grpSpPr>
          <a:xfrm>
            <a:off x="10164582" y="2393458"/>
            <a:ext cx="1875695" cy="683110"/>
            <a:chOff x="10164582" y="2393458"/>
            <a:chExt cx="1875695" cy="68311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8D68727E-7E79-BD26-860C-6ABF088958FF}"/>
                </a:ext>
              </a:extLst>
            </p:cNvPr>
            <p:cNvSpPr/>
            <p:nvPr/>
          </p:nvSpPr>
          <p:spPr>
            <a:xfrm>
              <a:off x="11066182" y="2393458"/>
              <a:ext cx="974095" cy="369333"/>
            </a:xfrm>
            <a:prstGeom prst="roundRect">
              <a:avLst/>
            </a:prstGeom>
            <a:solidFill>
              <a:srgbClr val="C00000"/>
            </a:solidFill>
            <a:ln>
              <a:solidFill>
                <a:schemeClr val="accent2">
                  <a:lumMod val="75000"/>
                </a:schemeClr>
              </a:solidFill>
            </a:ln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Location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3E68EC4-20FC-34AF-B36A-F3E358839177}"/>
                </a:ext>
              </a:extLst>
            </p:cNvPr>
            <p:cNvSpPr/>
            <p:nvPr/>
          </p:nvSpPr>
          <p:spPr>
            <a:xfrm>
              <a:off x="10164582" y="2899779"/>
              <a:ext cx="200712" cy="176789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7B9CF2C9-D00B-1FF7-6EA7-B909E134D88A}"/>
                </a:ext>
              </a:extLst>
            </p:cNvPr>
            <p:cNvCxnSpPr>
              <a:stCxn id="19" idx="2"/>
              <a:endCxn id="20" idx="6"/>
            </p:cNvCxnSpPr>
            <p:nvPr/>
          </p:nvCxnSpPr>
          <p:spPr>
            <a:xfrm rot="5400000">
              <a:off x="10846571" y="2281514"/>
              <a:ext cx="225383" cy="1187936"/>
            </a:xfrm>
            <a:prstGeom prst="bentConnector2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5F568B-F50F-BE6C-C500-1160E65183AC}"/>
              </a:ext>
            </a:extLst>
          </p:cNvPr>
          <p:cNvGrpSpPr/>
          <p:nvPr/>
        </p:nvGrpSpPr>
        <p:grpSpPr>
          <a:xfrm>
            <a:off x="8582775" y="1669234"/>
            <a:ext cx="1966007" cy="1637988"/>
            <a:chOff x="8582775" y="1669234"/>
            <a:chExt cx="1966007" cy="1637988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B93AB06-0431-2C9B-9F7D-04CD89EC198C}"/>
                </a:ext>
              </a:extLst>
            </p:cNvPr>
            <p:cNvSpPr/>
            <p:nvPr/>
          </p:nvSpPr>
          <p:spPr>
            <a:xfrm>
              <a:off x="8782332" y="1669234"/>
              <a:ext cx="974095" cy="369333"/>
            </a:xfrm>
            <a:prstGeom prst="roundRect">
              <a:avLst/>
            </a:prstGeom>
            <a:solidFill>
              <a:srgbClr val="00B050"/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glow rad="63500">
                <a:schemeClr val="accent5">
                  <a:satMod val="175000"/>
                  <a:alpha val="40000"/>
                </a:schemeClr>
              </a:glow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Area</a:t>
              </a:r>
            </a:p>
          </p:txBody>
        </p:sp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92C4B522-74CB-0A56-999E-EFC21B7A04BC}"/>
                </a:ext>
              </a:extLst>
            </p:cNvPr>
            <p:cNvCxnSpPr>
              <a:cxnSpLocks/>
              <a:stCxn id="7" idx="2"/>
              <a:endCxn id="10" idx="0"/>
            </p:cNvCxnSpPr>
            <p:nvPr/>
          </p:nvCxnSpPr>
          <p:spPr>
            <a:xfrm rot="16200000" flipH="1">
              <a:off x="9206269" y="2101677"/>
              <a:ext cx="422621" cy="296399"/>
            </a:xfrm>
            <a:prstGeom prst="bentConnector3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748ED2B-CE2E-C4DE-102C-F3DA721CBC09}"/>
                </a:ext>
              </a:extLst>
            </p:cNvPr>
            <p:cNvSpPr/>
            <p:nvPr/>
          </p:nvSpPr>
          <p:spPr>
            <a:xfrm>
              <a:off x="8582775" y="2461188"/>
              <a:ext cx="1966007" cy="846034"/>
            </a:xfrm>
            <a:prstGeom prst="ellipse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6A5E820-EA0F-DD14-CEB2-C05D4A202ED0}"/>
              </a:ext>
            </a:extLst>
          </p:cNvPr>
          <p:cNvSpPr txBox="1"/>
          <p:nvPr/>
        </p:nvSpPr>
        <p:spPr>
          <a:xfrm>
            <a:off x="643982" y="1830574"/>
            <a:ext cx="50442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WISE is the core of your Supply Chain activity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Warehouse needs solved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Improves inventory accuracy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Increases inventory turnover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Lowers inventory levels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Improves order throughput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Reduces response times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Integrates easily to other systems</a:t>
            </a:r>
          </a:p>
        </p:txBody>
      </p:sp>
    </p:spTree>
    <p:extLst>
      <p:ext uri="{BB962C8B-B14F-4D97-AF65-F5344CB8AC3E}">
        <p14:creationId xmlns:p14="http://schemas.microsoft.com/office/powerpoint/2010/main" val="2537502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toy, table, indoor, sitting&#10;&#10;Description automatically generated">
            <a:extLst>
              <a:ext uri="{FF2B5EF4-FFF2-40B4-BE49-F238E27FC236}">
                <a16:creationId xmlns:a16="http://schemas.microsoft.com/office/drawing/2014/main" id="{B1C746FE-2FA1-563A-FAD8-319B6880B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049" y="2022481"/>
            <a:ext cx="6108275" cy="4199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0526754-D942-EA73-B083-23465B5E698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SAP Business One with WISE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059DB9-F856-E5EF-4089-A99F748E7B5E}"/>
              </a:ext>
            </a:extLst>
          </p:cNvPr>
          <p:cNvSpPr txBox="1"/>
          <p:nvPr/>
        </p:nvSpPr>
        <p:spPr>
          <a:xfrm>
            <a:off x="1732281" y="814911"/>
            <a:ext cx="8727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DA0D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Manage Your Warehouse with a Rules Based and Tasks Oriented System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CE21488-D84C-2E03-A121-09B8D7C66718}"/>
              </a:ext>
            </a:extLst>
          </p:cNvPr>
          <p:cNvCxnSpPr>
            <a:cxnSpLocks/>
          </p:cNvCxnSpPr>
          <p:nvPr/>
        </p:nvCxnSpPr>
        <p:spPr>
          <a:xfrm>
            <a:off x="276837" y="6476301"/>
            <a:ext cx="10257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3096DA4-8140-6E26-5495-55724A2B38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84"/>
          <a:stretch/>
        </p:blipFill>
        <p:spPr>
          <a:xfrm>
            <a:off x="10748682" y="5655496"/>
            <a:ext cx="1307865" cy="1142248"/>
          </a:xfrm>
          <a:prstGeom prst="rect">
            <a:avLst/>
          </a:prstGeom>
          <a:effectLst/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AB9920-625F-1703-44BA-626EBA85ABF8}"/>
              </a:ext>
            </a:extLst>
          </p:cNvPr>
          <p:cNvCxnSpPr>
            <a:cxnSpLocks/>
          </p:cNvCxnSpPr>
          <p:nvPr/>
        </p:nvCxnSpPr>
        <p:spPr>
          <a:xfrm flipV="1">
            <a:off x="8876524" y="3994475"/>
            <a:ext cx="0" cy="496605"/>
          </a:xfrm>
          <a:prstGeom prst="line">
            <a:avLst/>
          </a:prstGeom>
          <a:ln>
            <a:solidFill>
              <a:srgbClr val="1DA0DB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35BEBA8-7174-6B02-4371-5AD7B9F1EF9D}"/>
              </a:ext>
            </a:extLst>
          </p:cNvPr>
          <p:cNvSpPr/>
          <p:nvPr/>
        </p:nvSpPr>
        <p:spPr>
          <a:xfrm>
            <a:off x="8267341" y="3691642"/>
            <a:ext cx="1218365" cy="475488"/>
          </a:xfrm>
          <a:prstGeom prst="roundRect">
            <a:avLst/>
          </a:prstGeom>
          <a:solidFill>
            <a:srgbClr val="1DA0DB"/>
          </a:solidFill>
          <a:ln>
            <a:solidFill>
              <a:srgbClr val="1DA0DB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 Available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Receiving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5086CE-DCA0-CAF5-589F-E4CB0D63A4C8}"/>
              </a:ext>
            </a:extLst>
          </p:cNvPr>
          <p:cNvCxnSpPr>
            <a:cxnSpLocks/>
          </p:cNvCxnSpPr>
          <p:nvPr/>
        </p:nvCxnSpPr>
        <p:spPr>
          <a:xfrm flipV="1">
            <a:off x="9925079" y="3515100"/>
            <a:ext cx="0" cy="496605"/>
          </a:xfrm>
          <a:prstGeom prst="line">
            <a:avLst/>
          </a:prstGeom>
          <a:ln>
            <a:solidFill>
              <a:srgbClr val="1DA0DB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B8C40A-754D-03E7-FF0F-BD2B42073179}"/>
              </a:ext>
            </a:extLst>
          </p:cNvPr>
          <p:cNvSpPr/>
          <p:nvPr/>
        </p:nvSpPr>
        <p:spPr>
          <a:xfrm>
            <a:off x="9315896" y="3055700"/>
            <a:ext cx="1218365" cy="475488"/>
          </a:xfrm>
          <a:prstGeom prst="roundRect">
            <a:avLst/>
          </a:prstGeom>
          <a:solidFill>
            <a:srgbClr val="1DA0DB"/>
          </a:solidFill>
          <a:ln>
            <a:solidFill>
              <a:srgbClr val="1DA0DB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 Available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Receiving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4F638C-A766-F3D1-8690-B5FB57A37531}"/>
              </a:ext>
            </a:extLst>
          </p:cNvPr>
          <p:cNvCxnSpPr>
            <a:cxnSpLocks/>
          </p:cNvCxnSpPr>
          <p:nvPr/>
        </p:nvCxnSpPr>
        <p:spPr>
          <a:xfrm flipV="1">
            <a:off x="8876524" y="2984037"/>
            <a:ext cx="0" cy="496605"/>
          </a:xfrm>
          <a:prstGeom prst="line">
            <a:avLst/>
          </a:prstGeom>
          <a:ln>
            <a:solidFill>
              <a:srgbClr val="1DA0DB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C00EC2A-D763-C319-B122-B692E7F00500}"/>
              </a:ext>
            </a:extLst>
          </p:cNvPr>
          <p:cNvSpPr/>
          <p:nvPr/>
        </p:nvSpPr>
        <p:spPr>
          <a:xfrm>
            <a:off x="8267341" y="2504662"/>
            <a:ext cx="1218365" cy="479375"/>
          </a:xfrm>
          <a:prstGeom prst="roundRect">
            <a:avLst/>
          </a:prstGeom>
          <a:solidFill>
            <a:srgbClr val="1DA0DB"/>
          </a:solidFill>
          <a:ln>
            <a:solidFill>
              <a:srgbClr val="1DA0DB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Task Available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Receiving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01BE16-D52B-954E-B85C-C2134C96ACBD}"/>
              </a:ext>
            </a:extLst>
          </p:cNvPr>
          <p:cNvSpPr txBox="1"/>
          <p:nvPr/>
        </p:nvSpPr>
        <p:spPr>
          <a:xfrm>
            <a:off x="276837" y="6489967"/>
            <a:ext cx="3816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SAP Business One – B1WISE WMS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2500954-3417-C9F5-5DFF-44D66111C53D}"/>
              </a:ext>
            </a:extLst>
          </p:cNvPr>
          <p:cNvGrpSpPr/>
          <p:nvPr/>
        </p:nvGrpSpPr>
        <p:grpSpPr>
          <a:xfrm>
            <a:off x="133753" y="1270044"/>
            <a:ext cx="5271796" cy="4512367"/>
            <a:chOff x="261832" y="1895536"/>
            <a:chExt cx="5271796" cy="4512367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D81DDD8B-DE70-568B-550C-320C504526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9478" t="10679" r="27281" b="20128"/>
            <a:stretch/>
          </p:blipFill>
          <p:spPr>
            <a:xfrm>
              <a:off x="261832" y="1895536"/>
              <a:ext cx="5271796" cy="4512367"/>
            </a:xfrm>
            <a:prstGeom prst="rect">
              <a:avLst/>
            </a:prstGeom>
            <a:ln w="19050">
              <a:solidFill>
                <a:srgbClr val="A5A4A5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EB6F5C3-1007-B1FB-6461-7C5EE91869EB}"/>
                </a:ext>
              </a:extLst>
            </p:cNvPr>
            <p:cNvSpPr/>
            <p:nvPr/>
          </p:nvSpPr>
          <p:spPr>
            <a:xfrm>
              <a:off x="3247053" y="5542383"/>
              <a:ext cx="261257" cy="236565"/>
            </a:xfrm>
            <a:prstGeom prst="rect">
              <a:avLst/>
            </a:prstGeom>
            <a:solidFill>
              <a:srgbClr val="F8F6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61CEF86-E05F-49A8-861D-8C57C9763CF1}"/>
                </a:ext>
              </a:extLst>
            </p:cNvPr>
            <p:cNvCxnSpPr/>
            <p:nvPr/>
          </p:nvCxnSpPr>
          <p:spPr>
            <a:xfrm>
              <a:off x="1690686" y="4031191"/>
              <a:ext cx="182880" cy="0"/>
            </a:xfrm>
            <a:prstGeom prst="line">
              <a:avLst/>
            </a:prstGeom>
            <a:ln w="15875">
              <a:solidFill>
                <a:srgbClr val="D7D5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A6AE806-B608-11D7-F4FD-0D7E67E19909}"/>
                </a:ext>
              </a:extLst>
            </p:cNvPr>
            <p:cNvSpPr/>
            <p:nvPr/>
          </p:nvSpPr>
          <p:spPr>
            <a:xfrm>
              <a:off x="1642133" y="4037585"/>
              <a:ext cx="261257" cy="96410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C5A9DCD-D3A8-4ECF-C396-EE1EE20B5DCA}"/>
                </a:ext>
              </a:extLst>
            </p:cNvPr>
            <p:cNvSpPr/>
            <p:nvPr/>
          </p:nvSpPr>
          <p:spPr>
            <a:xfrm>
              <a:off x="1658802" y="3927638"/>
              <a:ext cx="261257" cy="96410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360A9D1-AB66-3007-065E-4A1EFA433D69}"/>
                </a:ext>
              </a:extLst>
            </p:cNvPr>
            <p:cNvSpPr/>
            <p:nvPr/>
          </p:nvSpPr>
          <p:spPr>
            <a:xfrm>
              <a:off x="787771" y="3918672"/>
              <a:ext cx="431427" cy="105247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srgbClr val="58515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DEMO167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E533C68-A72F-8773-413A-016252F6D016}"/>
                </a:ext>
              </a:extLst>
            </p:cNvPr>
            <p:cNvSpPr/>
            <p:nvPr/>
          </p:nvSpPr>
          <p:spPr>
            <a:xfrm>
              <a:off x="787771" y="4039693"/>
              <a:ext cx="431427" cy="105247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srgbClr val="58515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DEMO245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82EAF720-E759-85C6-4F19-34BAE44D44C2}"/>
                </a:ext>
              </a:extLst>
            </p:cNvPr>
            <p:cNvSpPr/>
            <p:nvPr/>
          </p:nvSpPr>
          <p:spPr>
            <a:xfrm>
              <a:off x="787771" y="4168290"/>
              <a:ext cx="431427" cy="105247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srgbClr val="58515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DEMO389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C9B84C0-09C1-E22E-3F1E-2E4B1D5C0A15}"/>
              </a:ext>
            </a:extLst>
          </p:cNvPr>
          <p:cNvGrpSpPr/>
          <p:nvPr/>
        </p:nvGrpSpPr>
        <p:grpSpPr>
          <a:xfrm>
            <a:off x="233865" y="1581157"/>
            <a:ext cx="5271796" cy="4512367"/>
            <a:chOff x="261832" y="1895536"/>
            <a:chExt cx="5271796" cy="4512367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BF0C44F5-DC05-0432-7F71-D864BB6522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9478" t="10679" r="27281" b="20128"/>
            <a:stretch/>
          </p:blipFill>
          <p:spPr>
            <a:xfrm>
              <a:off x="261832" y="1895536"/>
              <a:ext cx="5271796" cy="4512367"/>
            </a:xfrm>
            <a:prstGeom prst="rect">
              <a:avLst/>
            </a:prstGeom>
            <a:ln w="19050">
              <a:solidFill>
                <a:srgbClr val="A5A4A5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B35E385-A2A2-7440-E560-3EC452D59288}"/>
                </a:ext>
              </a:extLst>
            </p:cNvPr>
            <p:cNvSpPr/>
            <p:nvPr/>
          </p:nvSpPr>
          <p:spPr>
            <a:xfrm>
              <a:off x="3247053" y="5542383"/>
              <a:ext cx="261257" cy="236565"/>
            </a:xfrm>
            <a:prstGeom prst="rect">
              <a:avLst/>
            </a:prstGeom>
            <a:solidFill>
              <a:srgbClr val="F8F6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CC599EF-3D0B-160B-7223-EF3F54478491}"/>
                </a:ext>
              </a:extLst>
            </p:cNvPr>
            <p:cNvCxnSpPr/>
            <p:nvPr/>
          </p:nvCxnSpPr>
          <p:spPr>
            <a:xfrm>
              <a:off x="1690686" y="4031191"/>
              <a:ext cx="182880" cy="0"/>
            </a:xfrm>
            <a:prstGeom prst="line">
              <a:avLst/>
            </a:prstGeom>
            <a:ln w="15875">
              <a:solidFill>
                <a:srgbClr val="D7D5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942915B-8961-4290-AF56-FDB62330B04C}"/>
                </a:ext>
              </a:extLst>
            </p:cNvPr>
            <p:cNvSpPr/>
            <p:nvPr/>
          </p:nvSpPr>
          <p:spPr>
            <a:xfrm>
              <a:off x="1642133" y="4037585"/>
              <a:ext cx="261257" cy="96410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D7E8C6A-0DF9-76A5-2E8F-C930D46BDD9B}"/>
                </a:ext>
              </a:extLst>
            </p:cNvPr>
            <p:cNvSpPr/>
            <p:nvPr/>
          </p:nvSpPr>
          <p:spPr>
            <a:xfrm>
              <a:off x="1658802" y="3927638"/>
              <a:ext cx="261257" cy="96410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BE2FDA6-9DEE-667B-2669-FA6D849A3ACB}"/>
                </a:ext>
              </a:extLst>
            </p:cNvPr>
            <p:cNvSpPr/>
            <p:nvPr/>
          </p:nvSpPr>
          <p:spPr>
            <a:xfrm>
              <a:off x="787771" y="3918672"/>
              <a:ext cx="431427" cy="105247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srgbClr val="58515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DEMO167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4CA9D47-73E8-9D7F-E904-524541E53FB6}"/>
                </a:ext>
              </a:extLst>
            </p:cNvPr>
            <p:cNvSpPr/>
            <p:nvPr/>
          </p:nvSpPr>
          <p:spPr>
            <a:xfrm>
              <a:off x="787771" y="4039693"/>
              <a:ext cx="431427" cy="105247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srgbClr val="58515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DEMO245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80E2C53-B0C7-E64E-8820-EA6508CC4435}"/>
                </a:ext>
              </a:extLst>
            </p:cNvPr>
            <p:cNvSpPr/>
            <p:nvPr/>
          </p:nvSpPr>
          <p:spPr>
            <a:xfrm>
              <a:off x="787771" y="4168290"/>
              <a:ext cx="431427" cy="105247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srgbClr val="58515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DEMO389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882A303-849E-FD10-1341-15B0DACA7CCD}"/>
              </a:ext>
            </a:extLst>
          </p:cNvPr>
          <p:cNvGrpSpPr/>
          <p:nvPr/>
        </p:nvGrpSpPr>
        <p:grpSpPr>
          <a:xfrm>
            <a:off x="333977" y="1892270"/>
            <a:ext cx="5271796" cy="4512367"/>
            <a:chOff x="261832" y="1895536"/>
            <a:chExt cx="5271796" cy="4512367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5265B5A3-3A63-085B-7DFF-BCC1C874DC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9478" t="10679" r="27281" b="20128"/>
            <a:stretch/>
          </p:blipFill>
          <p:spPr>
            <a:xfrm>
              <a:off x="261832" y="1895536"/>
              <a:ext cx="5271796" cy="4512367"/>
            </a:xfrm>
            <a:prstGeom prst="rect">
              <a:avLst/>
            </a:prstGeom>
            <a:ln w="19050">
              <a:solidFill>
                <a:srgbClr val="A5A4A5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24CE69E6-3F5B-1AB7-2C56-4CB9E7E639E5}"/>
                </a:ext>
              </a:extLst>
            </p:cNvPr>
            <p:cNvSpPr/>
            <p:nvPr/>
          </p:nvSpPr>
          <p:spPr>
            <a:xfrm>
              <a:off x="3247053" y="5542383"/>
              <a:ext cx="261257" cy="236565"/>
            </a:xfrm>
            <a:prstGeom prst="rect">
              <a:avLst/>
            </a:prstGeom>
            <a:solidFill>
              <a:srgbClr val="F8F6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41B3000-E785-E0B6-E917-9233794AC85E}"/>
                </a:ext>
              </a:extLst>
            </p:cNvPr>
            <p:cNvCxnSpPr/>
            <p:nvPr/>
          </p:nvCxnSpPr>
          <p:spPr>
            <a:xfrm>
              <a:off x="1690686" y="4031191"/>
              <a:ext cx="182880" cy="0"/>
            </a:xfrm>
            <a:prstGeom prst="line">
              <a:avLst/>
            </a:prstGeom>
            <a:ln w="15875">
              <a:solidFill>
                <a:srgbClr val="D7D5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27079F0-CE4A-52E3-5962-E5A459EE392A}"/>
                </a:ext>
              </a:extLst>
            </p:cNvPr>
            <p:cNvSpPr/>
            <p:nvPr/>
          </p:nvSpPr>
          <p:spPr>
            <a:xfrm>
              <a:off x="1642133" y="4037585"/>
              <a:ext cx="261257" cy="96410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8D4A281-13DE-F52F-3048-40E1F2F3B977}"/>
                </a:ext>
              </a:extLst>
            </p:cNvPr>
            <p:cNvSpPr/>
            <p:nvPr/>
          </p:nvSpPr>
          <p:spPr>
            <a:xfrm>
              <a:off x="1658802" y="3927638"/>
              <a:ext cx="261257" cy="96410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AAF5284-5A62-B4E9-49FC-441812C0E59E}"/>
                </a:ext>
              </a:extLst>
            </p:cNvPr>
            <p:cNvSpPr/>
            <p:nvPr/>
          </p:nvSpPr>
          <p:spPr>
            <a:xfrm>
              <a:off x="787771" y="3918672"/>
              <a:ext cx="431427" cy="105247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srgbClr val="58515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DEMO167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AB509A32-356F-D189-A396-37117AEB89CE}"/>
                </a:ext>
              </a:extLst>
            </p:cNvPr>
            <p:cNvSpPr/>
            <p:nvPr/>
          </p:nvSpPr>
          <p:spPr>
            <a:xfrm>
              <a:off x="787771" y="4039693"/>
              <a:ext cx="431427" cy="105247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srgbClr val="58515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DEMO245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0B584A9-13FB-8BC5-AB86-5EF4A79B89C0}"/>
                </a:ext>
              </a:extLst>
            </p:cNvPr>
            <p:cNvSpPr/>
            <p:nvPr/>
          </p:nvSpPr>
          <p:spPr>
            <a:xfrm>
              <a:off x="787771" y="4168290"/>
              <a:ext cx="431427" cy="105247"/>
            </a:xfrm>
            <a:prstGeom prst="rect">
              <a:avLst/>
            </a:prstGeom>
            <a:solidFill>
              <a:srgbClr val="FFFE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00" b="1" i="0" u="none" strike="noStrike" kern="1200" cap="none" spc="0" normalizeH="0" baseline="0" noProof="0" dirty="0">
                  <a:ln>
                    <a:noFill/>
                  </a:ln>
                  <a:solidFill>
                    <a:srgbClr val="58515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DEMO389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0984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0.51836 0.0152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11" y="76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7.40741E-7 L 0.52317 0.0053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59" y="25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11111E-6 L 0.5345 -0.00255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19" y="-13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3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decel="100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decel="100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decel="100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>
            <a:extLst>
              <a:ext uri="{FF2B5EF4-FFF2-40B4-BE49-F238E27FC236}">
                <a16:creationId xmlns:a16="http://schemas.microsoft.com/office/drawing/2014/main" id="{60526754-D942-EA73-B083-23465B5E698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6000" b="1" dirty="0">
                <a:solidFill>
                  <a:srgbClr val="4472C4">
                    <a:lumMod val="50000"/>
                  </a:srgbClr>
                </a:solidFill>
              </a:rPr>
              <a:t>WMS Walk Through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CE21488-D84C-2E03-A121-09B8D7C66718}"/>
              </a:ext>
            </a:extLst>
          </p:cNvPr>
          <p:cNvCxnSpPr>
            <a:cxnSpLocks/>
          </p:cNvCxnSpPr>
          <p:nvPr/>
        </p:nvCxnSpPr>
        <p:spPr>
          <a:xfrm>
            <a:off x="276837" y="6476301"/>
            <a:ext cx="10257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3096DA4-8140-6E26-5495-55724A2B38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84"/>
          <a:stretch/>
        </p:blipFill>
        <p:spPr>
          <a:xfrm>
            <a:off x="10748682" y="5655496"/>
            <a:ext cx="1307865" cy="1142248"/>
          </a:xfrm>
          <a:prstGeom prst="rect">
            <a:avLst/>
          </a:prstGeom>
          <a:effectLst/>
        </p:spPr>
      </p:pic>
      <p:pic>
        <p:nvPicPr>
          <p:cNvPr id="16" name="Picture 15" descr="Calendar&#10;&#10;Description automatically generated with low confidence">
            <a:extLst>
              <a:ext uri="{FF2B5EF4-FFF2-40B4-BE49-F238E27FC236}">
                <a16:creationId xmlns:a16="http://schemas.microsoft.com/office/drawing/2014/main" id="{B38B7882-4F01-AD91-F8ED-F1A34599A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49" y="3325981"/>
            <a:ext cx="1931060" cy="15381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C98348A-8F39-2CE7-AAE3-5354C9CE31D2}"/>
              </a:ext>
            </a:extLst>
          </p:cNvPr>
          <p:cNvGrpSpPr/>
          <p:nvPr/>
        </p:nvGrpSpPr>
        <p:grpSpPr>
          <a:xfrm>
            <a:off x="860114" y="2512850"/>
            <a:ext cx="735986" cy="387044"/>
            <a:chOff x="913835" y="2322350"/>
            <a:chExt cx="735986" cy="38704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EF078D9-3F98-8DD3-E039-FD51372F384D}"/>
                </a:ext>
              </a:extLst>
            </p:cNvPr>
            <p:cNvSpPr>
              <a:spLocks noChangeAspect="1"/>
            </p:cNvSpPr>
            <p:nvPr/>
          </p:nvSpPr>
          <p:spPr>
            <a:xfrm rot="224572">
              <a:off x="913835" y="2322350"/>
              <a:ext cx="735986" cy="3372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perspectiveHeroicExtremeRightFacing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9" name="Picture 18" descr="Text&#10;&#10;Description automatically generated">
              <a:extLst>
                <a:ext uri="{FF2B5EF4-FFF2-40B4-BE49-F238E27FC236}">
                  <a16:creationId xmlns:a16="http://schemas.microsoft.com/office/drawing/2014/main" id="{265C8685-1E8E-591A-4A39-90E4EC0212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 rot="243705">
              <a:off x="986848" y="2334958"/>
              <a:ext cx="621108" cy="214010"/>
            </a:xfrm>
            <a:prstGeom prst="rect">
              <a:avLst/>
            </a:prstGeom>
            <a:scene3d>
              <a:camera prst="perspectiveHeroicExtremeRightFacing"/>
              <a:lightRig rig="threePt" dir="t"/>
            </a:scene3d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2293B64-BD67-6AA6-3451-9193243D5959}"/>
                </a:ext>
              </a:extLst>
            </p:cNvPr>
            <p:cNvSpPr/>
            <p:nvPr/>
          </p:nvSpPr>
          <p:spPr>
            <a:xfrm rot="177907">
              <a:off x="977586" y="2493950"/>
              <a:ext cx="595035" cy="215444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11289069</a:t>
              </a:r>
            </a:p>
          </p:txBody>
        </p:sp>
      </p:grpSp>
      <p:pic>
        <p:nvPicPr>
          <p:cNvPr id="21" name="Picture 20" descr="Calendar&#10;&#10;Description automatically generated with low confidence">
            <a:extLst>
              <a:ext uri="{FF2B5EF4-FFF2-40B4-BE49-F238E27FC236}">
                <a16:creationId xmlns:a16="http://schemas.microsoft.com/office/drawing/2014/main" id="{4DA74744-2B2A-626F-5386-439FD01B1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95" y="3004594"/>
            <a:ext cx="2791000" cy="222311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9647F2B-F48A-8A64-7E06-5526394B9230}"/>
              </a:ext>
            </a:extLst>
          </p:cNvPr>
          <p:cNvGrpSpPr/>
          <p:nvPr/>
        </p:nvGrpSpPr>
        <p:grpSpPr>
          <a:xfrm>
            <a:off x="1386156" y="2031528"/>
            <a:ext cx="1085137" cy="513697"/>
            <a:chOff x="7745460" y="1398970"/>
            <a:chExt cx="1085137" cy="513697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77E00273-0A53-8EA6-B237-A5CDDB092B8A}"/>
                </a:ext>
              </a:extLst>
            </p:cNvPr>
            <p:cNvSpPr/>
            <p:nvPr/>
          </p:nvSpPr>
          <p:spPr>
            <a:xfrm rot="224572">
              <a:off x="7745460" y="1398970"/>
              <a:ext cx="1085137" cy="4839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perspectiveHeroicExtremeRightFacing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4" name="Picture 23" descr="Text&#10;&#10;Description automatically generated">
              <a:extLst>
                <a:ext uri="{FF2B5EF4-FFF2-40B4-BE49-F238E27FC236}">
                  <a16:creationId xmlns:a16="http://schemas.microsoft.com/office/drawing/2014/main" id="{77CCC62E-1A12-2A66-5ABB-8DE7DB15A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 rot="243705">
              <a:off x="7864450" y="1426998"/>
              <a:ext cx="856442" cy="295097"/>
            </a:xfrm>
            <a:prstGeom prst="rect">
              <a:avLst/>
            </a:prstGeom>
            <a:scene3d>
              <a:camera prst="perspectiveHeroicExtremeRightFacing"/>
              <a:lightRig rig="threePt" dir="t"/>
            </a:scene3d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EEF7243-27E3-75D7-3617-31881C956322}"/>
                </a:ext>
              </a:extLst>
            </p:cNvPr>
            <p:cNvSpPr/>
            <p:nvPr/>
          </p:nvSpPr>
          <p:spPr>
            <a:xfrm rot="177907">
              <a:off x="7955310" y="1681835"/>
              <a:ext cx="646331" cy="230832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11289068</a:t>
              </a:r>
            </a:p>
          </p:txBody>
        </p:sp>
      </p:grpSp>
      <p:pic>
        <p:nvPicPr>
          <p:cNvPr id="26" name="Picture 25" descr="Calendar&#10;&#10;Description automatically generated with low confidence">
            <a:extLst>
              <a:ext uri="{FF2B5EF4-FFF2-40B4-BE49-F238E27FC236}">
                <a16:creationId xmlns:a16="http://schemas.microsoft.com/office/drawing/2014/main" id="{B78BFE6B-BA85-8BF3-0B7F-8AD51805B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76" y="2583790"/>
            <a:ext cx="3986691" cy="317551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93B05B-D173-FD48-F315-788AC431CA22}"/>
              </a:ext>
            </a:extLst>
          </p:cNvPr>
          <p:cNvGrpSpPr/>
          <p:nvPr/>
        </p:nvGrpSpPr>
        <p:grpSpPr>
          <a:xfrm>
            <a:off x="2190508" y="1444133"/>
            <a:ext cx="1284103" cy="633324"/>
            <a:chOff x="8538568" y="2097709"/>
            <a:chExt cx="1284103" cy="633324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242C538C-0101-F52A-7303-8347B6EBA4BF}"/>
                </a:ext>
              </a:extLst>
            </p:cNvPr>
            <p:cNvSpPr>
              <a:spLocks noChangeAspect="1"/>
            </p:cNvSpPr>
            <p:nvPr/>
          </p:nvSpPr>
          <p:spPr>
            <a:xfrm rot="224572">
              <a:off x="8538568" y="2097709"/>
              <a:ext cx="1284103" cy="5884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perspectiveHeroicExtremeRightFacing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" name="Picture 28" descr="Text&#10;&#10;Description automatically generated">
              <a:extLst>
                <a:ext uri="{FF2B5EF4-FFF2-40B4-BE49-F238E27FC236}">
                  <a16:creationId xmlns:a16="http://schemas.microsoft.com/office/drawing/2014/main" id="{8BF264E1-FFC6-CAD2-BC41-EF6000FC0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 rot="243705">
              <a:off x="8668922" y="2144974"/>
              <a:ext cx="1023392" cy="352622"/>
            </a:xfrm>
            <a:prstGeom prst="rect">
              <a:avLst/>
            </a:prstGeom>
            <a:scene3d>
              <a:camera prst="perspectiveHeroicExtremeRightFacing"/>
              <a:lightRig rig="threePt" dir="t"/>
            </a:scene3d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EC9C8BC-0D6E-915B-40CD-5669688D1BF6}"/>
                </a:ext>
              </a:extLst>
            </p:cNvPr>
            <p:cNvSpPr/>
            <p:nvPr/>
          </p:nvSpPr>
          <p:spPr>
            <a:xfrm rot="177907">
              <a:off x="8715711" y="2423256"/>
              <a:ext cx="915635" cy="307777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11289067</a:t>
              </a:r>
            </a:p>
          </p:txBody>
        </p:sp>
      </p:grpSp>
      <p:pic>
        <p:nvPicPr>
          <p:cNvPr id="10" name="Picture 9" descr="A picture containing toy, table, indoor, sitting&#10;&#10;Description automatically generated">
            <a:extLst>
              <a:ext uri="{FF2B5EF4-FFF2-40B4-BE49-F238E27FC236}">
                <a16:creationId xmlns:a16="http://schemas.microsoft.com/office/drawing/2014/main" id="{703B6450-ADDB-184A-19FE-4DA61BBD57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049" y="2022481"/>
            <a:ext cx="6108275" cy="4199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8BCF61-D46A-8817-721E-A19747E7C186}"/>
              </a:ext>
            </a:extLst>
          </p:cNvPr>
          <p:cNvCxnSpPr>
            <a:cxnSpLocks/>
          </p:cNvCxnSpPr>
          <p:nvPr/>
        </p:nvCxnSpPr>
        <p:spPr>
          <a:xfrm flipV="1">
            <a:off x="8876524" y="3980810"/>
            <a:ext cx="0" cy="496605"/>
          </a:xfrm>
          <a:prstGeom prst="line">
            <a:avLst/>
          </a:prstGeom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DFF1141-C95C-3EF2-FF3C-978C3D5BF445}"/>
              </a:ext>
            </a:extLst>
          </p:cNvPr>
          <p:cNvSpPr/>
          <p:nvPr/>
        </p:nvSpPr>
        <p:spPr>
          <a:xfrm>
            <a:off x="8267341" y="3484205"/>
            <a:ext cx="1218365" cy="47548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Task Assigned</a:t>
            </a:r>
          </a:p>
          <a:p>
            <a:pPr algn="ctr"/>
            <a:r>
              <a:rPr lang="en-US" sz="1200" dirty="0"/>
              <a:t>Receiving</a:t>
            </a:r>
            <a:endParaRPr lang="en-US" sz="1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34AA83-224E-502B-BD0F-B48F27D1E13B}"/>
              </a:ext>
            </a:extLst>
          </p:cNvPr>
          <p:cNvSpPr txBox="1"/>
          <p:nvPr/>
        </p:nvSpPr>
        <p:spPr>
          <a:xfrm>
            <a:off x="276837" y="6489967"/>
            <a:ext cx="3816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Calibri" panose="020F0502020204030204"/>
              </a:rPr>
              <a:t>SAP Business One – B1WISE WMS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0EE17D-2A11-3FFC-FF69-FE651F7210B5}"/>
              </a:ext>
            </a:extLst>
          </p:cNvPr>
          <p:cNvSpPr txBox="1"/>
          <p:nvPr/>
        </p:nvSpPr>
        <p:spPr>
          <a:xfrm>
            <a:off x="1732281" y="814911"/>
            <a:ext cx="8727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DA0DB"/>
                </a:solidFill>
                <a:latin typeface="Calibri" panose="020F0502020204030204"/>
              </a:rPr>
              <a:t>Manage Your Warehouse with a Rules Based and Tasks Oriented System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DA0D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10427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-0.00091 0.4541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00026 0.33889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-1.04167E-6 0.25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oy, table, indoor, sitting&#10;&#10;Description automatically generated">
            <a:extLst>
              <a:ext uri="{FF2B5EF4-FFF2-40B4-BE49-F238E27FC236}">
                <a16:creationId xmlns:a16="http://schemas.microsoft.com/office/drawing/2014/main" id="{45629968-880D-E986-7656-E6CD441FB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049" y="2022481"/>
            <a:ext cx="6108275" cy="4199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0526754-D942-EA73-B083-23465B5E698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6000" b="1" dirty="0">
                <a:solidFill>
                  <a:srgbClr val="4472C4">
                    <a:lumMod val="50000"/>
                  </a:srgbClr>
                </a:solidFill>
              </a:rPr>
              <a:t>WMS Walk Through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CE21488-D84C-2E03-A121-09B8D7C66718}"/>
              </a:ext>
            </a:extLst>
          </p:cNvPr>
          <p:cNvCxnSpPr>
            <a:cxnSpLocks/>
          </p:cNvCxnSpPr>
          <p:nvPr/>
        </p:nvCxnSpPr>
        <p:spPr>
          <a:xfrm>
            <a:off x="276837" y="6476301"/>
            <a:ext cx="10257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3096DA4-8140-6E26-5495-55724A2B38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84"/>
          <a:stretch/>
        </p:blipFill>
        <p:spPr>
          <a:xfrm>
            <a:off x="10748682" y="5655496"/>
            <a:ext cx="1307865" cy="1142248"/>
          </a:xfrm>
          <a:prstGeom prst="rect">
            <a:avLst/>
          </a:prstGeom>
          <a:effectLst/>
        </p:spPr>
      </p:pic>
      <p:pic>
        <p:nvPicPr>
          <p:cNvPr id="16" name="Picture 15" descr="Calendar&#10;&#10;Description automatically generated with low confidence">
            <a:extLst>
              <a:ext uri="{FF2B5EF4-FFF2-40B4-BE49-F238E27FC236}">
                <a16:creationId xmlns:a16="http://schemas.microsoft.com/office/drawing/2014/main" id="{B38B7882-4F01-AD91-F8ED-F1A34599A6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49" y="3325981"/>
            <a:ext cx="1931060" cy="15381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C98348A-8F39-2CE7-AAE3-5354C9CE31D2}"/>
              </a:ext>
            </a:extLst>
          </p:cNvPr>
          <p:cNvGrpSpPr/>
          <p:nvPr/>
        </p:nvGrpSpPr>
        <p:grpSpPr>
          <a:xfrm>
            <a:off x="860114" y="4229681"/>
            <a:ext cx="735986" cy="387044"/>
            <a:chOff x="913835" y="2322350"/>
            <a:chExt cx="735986" cy="38704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EF078D9-3F98-8DD3-E039-FD51372F384D}"/>
                </a:ext>
              </a:extLst>
            </p:cNvPr>
            <p:cNvSpPr>
              <a:spLocks noChangeAspect="1"/>
            </p:cNvSpPr>
            <p:nvPr/>
          </p:nvSpPr>
          <p:spPr>
            <a:xfrm rot="224572">
              <a:off x="913835" y="2322350"/>
              <a:ext cx="735986" cy="3372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perspectiveHeroicExtremeRightFacing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9" name="Picture 18" descr="Text&#10;&#10;Description automatically generated">
              <a:extLst>
                <a:ext uri="{FF2B5EF4-FFF2-40B4-BE49-F238E27FC236}">
                  <a16:creationId xmlns:a16="http://schemas.microsoft.com/office/drawing/2014/main" id="{265C8685-1E8E-591A-4A39-90E4EC0212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 rot="243705">
              <a:off x="986848" y="2334958"/>
              <a:ext cx="621108" cy="214010"/>
            </a:xfrm>
            <a:prstGeom prst="rect">
              <a:avLst/>
            </a:prstGeom>
            <a:scene3d>
              <a:camera prst="perspectiveHeroicExtremeRightFacing"/>
              <a:lightRig rig="threePt" dir="t"/>
            </a:scene3d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2293B64-BD67-6AA6-3451-9193243D5959}"/>
                </a:ext>
              </a:extLst>
            </p:cNvPr>
            <p:cNvSpPr/>
            <p:nvPr/>
          </p:nvSpPr>
          <p:spPr>
            <a:xfrm rot="177907">
              <a:off x="1054530" y="2493950"/>
              <a:ext cx="441147" cy="215444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88964</a:t>
              </a:r>
            </a:p>
          </p:txBody>
        </p:sp>
      </p:grpSp>
      <p:pic>
        <p:nvPicPr>
          <p:cNvPr id="21" name="Picture 20" descr="Calendar&#10;&#10;Description automatically generated with low confidence">
            <a:extLst>
              <a:ext uri="{FF2B5EF4-FFF2-40B4-BE49-F238E27FC236}">
                <a16:creationId xmlns:a16="http://schemas.microsoft.com/office/drawing/2014/main" id="{4DA74744-2B2A-626F-5386-439FD01B12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95" y="3004594"/>
            <a:ext cx="2791000" cy="222311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9647F2B-F48A-8A64-7E06-5526394B9230}"/>
              </a:ext>
            </a:extLst>
          </p:cNvPr>
          <p:cNvGrpSpPr/>
          <p:nvPr/>
        </p:nvGrpSpPr>
        <p:grpSpPr>
          <a:xfrm>
            <a:off x="1386156" y="4317530"/>
            <a:ext cx="1085137" cy="513697"/>
            <a:chOff x="7745460" y="1398970"/>
            <a:chExt cx="1085137" cy="513697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77E00273-0A53-8EA6-B237-A5CDDB092B8A}"/>
                </a:ext>
              </a:extLst>
            </p:cNvPr>
            <p:cNvSpPr/>
            <p:nvPr/>
          </p:nvSpPr>
          <p:spPr>
            <a:xfrm rot="224572">
              <a:off x="7745460" y="1398970"/>
              <a:ext cx="1085137" cy="4839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perspectiveHeroicExtremeRightFacing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4" name="Picture 23" descr="Text&#10;&#10;Description automatically generated">
              <a:extLst>
                <a:ext uri="{FF2B5EF4-FFF2-40B4-BE49-F238E27FC236}">
                  <a16:creationId xmlns:a16="http://schemas.microsoft.com/office/drawing/2014/main" id="{77CCC62E-1A12-2A66-5ABB-8DE7DB15A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 rot="243705">
              <a:off x="7864450" y="1426998"/>
              <a:ext cx="856442" cy="295097"/>
            </a:xfrm>
            <a:prstGeom prst="rect">
              <a:avLst/>
            </a:prstGeom>
            <a:scene3d>
              <a:camera prst="perspectiveHeroicExtremeRightFacing"/>
              <a:lightRig rig="threePt" dir="t"/>
            </a:scene3d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EEF7243-27E3-75D7-3617-31881C956322}"/>
                </a:ext>
              </a:extLst>
            </p:cNvPr>
            <p:cNvSpPr/>
            <p:nvPr/>
          </p:nvSpPr>
          <p:spPr>
            <a:xfrm rot="177907">
              <a:off x="8041872" y="1681835"/>
              <a:ext cx="473207" cy="230832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88965</a:t>
              </a:r>
            </a:p>
          </p:txBody>
        </p:sp>
      </p:grpSp>
      <p:pic>
        <p:nvPicPr>
          <p:cNvPr id="26" name="Picture 25" descr="Calendar&#10;&#10;Description automatically generated with low confidence">
            <a:extLst>
              <a:ext uri="{FF2B5EF4-FFF2-40B4-BE49-F238E27FC236}">
                <a16:creationId xmlns:a16="http://schemas.microsoft.com/office/drawing/2014/main" id="{B78BFE6B-BA85-8BF3-0B7F-8AD51805B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76" y="2583790"/>
            <a:ext cx="3986691" cy="317551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93B05B-D173-FD48-F315-788AC431CA22}"/>
              </a:ext>
            </a:extLst>
          </p:cNvPr>
          <p:cNvGrpSpPr/>
          <p:nvPr/>
        </p:nvGrpSpPr>
        <p:grpSpPr>
          <a:xfrm>
            <a:off x="2181177" y="4560563"/>
            <a:ext cx="1284103" cy="633324"/>
            <a:chOff x="8538568" y="2097709"/>
            <a:chExt cx="1284103" cy="633324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242C538C-0101-F52A-7303-8347B6EBA4BF}"/>
                </a:ext>
              </a:extLst>
            </p:cNvPr>
            <p:cNvSpPr>
              <a:spLocks noChangeAspect="1"/>
            </p:cNvSpPr>
            <p:nvPr/>
          </p:nvSpPr>
          <p:spPr>
            <a:xfrm rot="224572">
              <a:off x="8538568" y="2097709"/>
              <a:ext cx="1284103" cy="5884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perspectiveHeroicExtremeRightFacing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" name="Picture 28" descr="Text&#10;&#10;Description automatically generated">
              <a:extLst>
                <a:ext uri="{FF2B5EF4-FFF2-40B4-BE49-F238E27FC236}">
                  <a16:creationId xmlns:a16="http://schemas.microsoft.com/office/drawing/2014/main" id="{8BF264E1-FFC6-CAD2-BC41-EF6000FC0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 rot="243705">
              <a:off x="8668922" y="2144974"/>
              <a:ext cx="1023392" cy="352622"/>
            </a:xfrm>
            <a:prstGeom prst="rect">
              <a:avLst/>
            </a:prstGeom>
            <a:scene3d>
              <a:camera prst="perspectiveHeroicExtremeRightFacing"/>
              <a:lightRig rig="threePt" dir="t"/>
            </a:scene3d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EC9C8BC-0D6E-915B-40CD-5669688D1BF6}"/>
                </a:ext>
              </a:extLst>
            </p:cNvPr>
            <p:cNvSpPr/>
            <p:nvPr/>
          </p:nvSpPr>
          <p:spPr>
            <a:xfrm rot="177907">
              <a:off x="8715711" y="2423256"/>
              <a:ext cx="915635" cy="307777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11289067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CCC7E94-79D1-71BC-9753-475A6614CB17}"/>
              </a:ext>
            </a:extLst>
          </p:cNvPr>
          <p:cNvSpPr txBox="1"/>
          <p:nvPr/>
        </p:nvSpPr>
        <p:spPr>
          <a:xfrm>
            <a:off x="276837" y="6489967"/>
            <a:ext cx="3816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Calibri" panose="020F0502020204030204"/>
              </a:rPr>
              <a:t>SAP Business One – B1WISE WMS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10C6F4-D308-8E45-3632-3A8A50A538F9}"/>
              </a:ext>
            </a:extLst>
          </p:cNvPr>
          <p:cNvSpPr txBox="1"/>
          <p:nvPr/>
        </p:nvSpPr>
        <p:spPr>
          <a:xfrm>
            <a:off x="1732281" y="814911"/>
            <a:ext cx="8727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DA0DB"/>
                </a:solidFill>
                <a:latin typeface="Calibri" panose="020F0502020204030204"/>
              </a:rPr>
              <a:t>Manage Your Warehouse with a Rules Based and Tasks Oriented System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DA0D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1BC0B41-006E-44AB-5F43-39A7251F39A2}"/>
              </a:ext>
            </a:extLst>
          </p:cNvPr>
          <p:cNvCxnSpPr>
            <a:cxnSpLocks/>
          </p:cNvCxnSpPr>
          <p:nvPr/>
        </p:nvCxnSpPr>
        <p:spPr>
          <a:xfrm flipV="1">
            <a:off x="8876524" y="3980810"/>
            <a:ext cx="0" cy="496605"/>
          </a:xfrm>
          <a:prstGeom prst="line">
            <a:avLst/>
          </a:prstGeom>
          <a:ln>
            <a:solidFill>
              <a:srgbClr val="00B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F02E057-E6D0-4684-6CE8-B34BC72158D6}"/>
              </a:ext>
            </a:extLst>
          </p:cNvPr>
          <p:cNvSpPr/>
          <p:nvPr/>
        </p:nvSpPr>
        <p:spPr>
          <a:xfrm>
            <a:off x="8230017" y="3484205"/>
            <a:ext cx="1287205" cy="50292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Task Completed</a:t>
            </a:r>
          </a:p>
          <a:p>
            <a:pPr algn="ctr"/>
            <a:r>
              <a:rPr lang="en-US" sz="1200" dirty="0"/>
              <a:t>Receiving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086555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A picture containing toy, table, indoor, sitting&#10;&#10;Description automatically generated">
            <a:extLst>
              <a:ext uri="{FF2B5EF4-FFF2-40B4-BE49-F238E27FC236}">
                <a16:creationId xmlns:a16="http://schemas.microsoft.com/office/drawing/2014/main" id="{ACAA216F-08D8-FD43-66C8-893772C87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049" y="2022481"/>
            <a:ext cx="6108275" cy="4199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878AB8C-94ED-B244-3C1B-0503A5FDEEEE}"/>
              </a:ext>
            </a:extLst>
          </p:cNvPr>
          <p:cNvCxnSpPr>
            <a:cxnSpLocks/>
          </p:cNvCxnSpPr>
          <p:nvPr/>
        </p:nvCxnSpPr>
        <p:spPr>
          <a:xfrm flipV="1">
            <a:off x="8876524" y="3976476"/>
            <a:ext cx="0" cy="496605"/>
          </a:xfrm>
          <a:prstGeom prst="line">
            <a:avLst/>
          </a:prstGeom>
          <a:ln>
            <a:solidFill>
              <a:srgbClr val="00B05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60526754-D942-EA73-B083-23465B5E698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WMS Walk Through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CE21488-D84C-2E03-A121-09B8D7C66718}"/>
              </a:ext>
            </a:extLst>
          </p:cNvPr>
          <p:cNvCxnSpPr>
            <a:cxnSpLocks/>
          </p:cNvCxnSpPr>
          <p:nvPr/>
        </p:nvCxnSpPr>
        <p:spPr>
          <a:xfrm>
            <a:off x="276837" y="6476301"/>
            <a:ext cx="10257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29C10DFE-7AC9-8F63-23A5-915DE63E1189}"/>
              </a:ext>
            </a:extLst>
          </p:cNvPr>
          <p:cNvSpPr txBox="1"/>
          <p:nvPr/>
        </p:nvSpPr>
        <p:spPr>
          <a:xfrm>
            <a:off x="276837" y="6489967"/>
            <a:ext cx="3816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Calibri" panose="020F0502020204030204"/>
              </a:rPr>
              <a:t>SAP Business One – BWISE WMS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3096DA4-8140-6E26-5495-55724A2B38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84"/>
          <a:stretch/>
        </p:blipFill>
        <p:spPr>
          <a:xfrm>
            <a:off x="10748682" y="5655496"/>
            <a:ext cx="1307865" cy="1142248"/>
          </a:xfrm>
          <a:prstGeom prst="rect">
            <a:avLst/>
          </a:prstGeom>
          <a:effectLst/>
        </p:spPr>
      </p:pic>
      <p:pic>
        <p:nvPicPr>
          <p:cNvPr id="16" name="Picture 15" descr="Calendar&#10;&#10;Description automatically generated with low confidence">
            <a:extLst>
              <a:ext uri="{FF2B5EF4-FFF2-40B4-BE49-F238E27FC236}">
                <a16:creationId xmlns:a16="http://schemas.microsoft.com/office/drawing/2014/main" id="{B38B7882-4F01-AD91-F8ED-F1A34599A6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49" y="3325981"/>
            <a:ext cx="1931060" cy="15381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C98348A-8F39-2CE7-AAE3-5354C9CE31D2}"/>
              </a:ext>
            </a:extLst>
          </p:cNvPr>
          <p:cNvGrpSpPr/>
          <p:nvPr/>
        </p:nvGrpSpPr>
        <p:grpSpPr>
          <a:xfrm>
            <a:off x="860114" y="4229681"/>
            <a:ext cx="735986" cy="387044"/>
            <a:chOff x="913835" y="2322350"/>
            <a:chExt cx="735986" cy="38704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EF078D9-3F98-8DD3-E039-FD51372F384D}"/>
                </a:ext>
              </a:extLst>
            </p:cNvPr>
            <p:cNvSpPr>
              <a:spLocks noChangeAspect="1"/>
            </p:cNvSpPr>
            <p:nvPr/>
          </p:nvSpPr>
          <p:spPr>
            <a:xfrm rot="224572">
              <a:off x="913835" y="2322350"/>
              <a:ext cx="735986" cy="3372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perspectiveHeroicExtremeRightFacing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9" name="Picture 18" descr="Text&#10;&#10;Description automatically generated">
              <a:extLst>
                <a:ext uri="{FF2B5EF4-FFF2-40B4-BE49-F238E27FC236}">
                  <a16:creationId xmlns:a16="http://schemas.microsoft.com/office/drawing/2014/main" id="{265C8685-1E8E-591A-4A39-90E4EC0212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 rot="243705">
              <a:off x="986848" y="2334958"/>
              <a:ext cx="621108" cy="214010"/>
            </a:xfrm>
            <a:prstGeom prst="rect">
              <a:avLst/>
            </a:prstGeom>
            <a:scene3d>
              <a:camera prst="perspectiveHeroicExtremeRightFacing"/>
              <a:lightRig rig="threePt" dir="t"/>
            </a:scene3d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2293B64-BD67-6AA6-3451-9193243D5959}"/>
                </a:ext>
              </a:extLst>
            </p:cNvPr>
            <p:cNvSpPr/>
            <p:nvPr/>
          </p:nvSpPr>
          <p:spPr>
            <a:xfrm rot="177907">
              <a:off x="1054530" y="2493950"/>
              <a:ext cx="441147" cy="215444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88964</a:t>
              </a:r>
            </a:p>
          </p:txBody>
        </p:sp>
      </p:grpSp>
      <p:pic>
        <p:nvPicPr>
          <p:cNvPr id="21" name="Picture 20" descr="Calendar&#10;&#10;Description automatically generated with low confidence">
            <a:extLst>
              <a:ext uri="{FF2B5EF4-FFF2-40B4-BE49-F238E27FC236}">
                <a16:creationId xmlns:a16="http://schemas.microsoft.com/office/drawing/2014/main" id="{4DA74744-2B2A-626F-5386-439FD01B12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95" y="3004594"/>
            <a:ext cx="2791000" cy="222311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9647F2B-F48A-8A64-7E06-5526394B9230}"/>
              </a:ext>
            </a:extLst>
          </p:cNvPr>
          <p:cNvGrpSpPr/>
          <p:nvPr/>
        </p:nvGrpSpPr>
        <p:grpSpPr>
          <a:xfrm>
            <a:off x="1386156" y="4317530"/>
            <a:ext cx="1085137" cy="513697"/>
            <a:chOff x="7745460" y="1398970"/>
            <a:chExt cx="1085137" cy="513697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77E00273-0A53-8EA6-B237-A5CDDB092B8A}"/>
                </a:ext>
              </a:extLst>
            </p:cNvPr>
            <p:cNvSpPr/>
            <p:nvPr/>
          </p:nvSpPr>
          <p:spPr>
            <a:xfrm rot="224572">
              <a:off x="7745460" y="1398970"/>
              <a:ext cx="1085137" cy="4839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perspectiveHeroicExtremeRightFacing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4" name="Picture 23" descr="Text&#10;&#10;Description automatically generated">
              <a:extLst>
                <a:ext uri="{FF2B5EF4-FFF2-40B4-BE49-F238E27FC236}">
                  <a16:creationId xmlns:a16="http://schemas.microsoft.com/office/drawing/2014/main" id="{77CCC62E-1A12-2A66-5ABB-8DE7DB15A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 rot="243705">
              <a:off x="7864450" y="1426998"/>
              <a:ext cx="856442" cy="295097"/>
            </a:xfrm>
            <a:prstGeom prst="rect">
              <a:avLst/>
            </a:prstGeom>
            <a:scene3d>
              <a:camera prst="perspectiveHeroicExtremeRightFacing"/>
              <a:lightRig rig="threePt" dir="t"/>
            </a:scene3d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EEF7243-27E3-75D7-3617-31881C956322}"/>
                </a:ext>
              </a:extLst>
            </p:cNvPr>
            <p:cNvSpPr/>
            <p:nvPr/>
          </p:nvSpPr>
          <p:spPr>
            <a:xfrm rot="177907">
              <a:off x="8041872" y="1681835"/>
              <a:ext cx="473207" cy="230832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88965</a:t>
              </a:r>
            </a:p>
          </p:txBody>
        </p:sp>
      </p:grpSp>
      <p:pic>
        <p:nvPicPr>
          <p:cNvPr id="26" name="Picture 25" descr="Calendar&#10;&#10;Description automatically generated with low confidence">
            <a:extLst>
              <a:ext uri="{FF2B5EF4-FFF2-40B4-BE49-F238E27FC236}">
                <a16:creationId xmlns:a16="http://schemas.microsoft.com/office/drawing/2014/main" id="{B78BFE6B-BA85-8BF3-0B7F-8AD51805B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76" y="2583790"/>
            <a:ext cx="3986691" cy="317551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93B05B-D173-FD48-F315-788AC431CA22}"/>
              </a:ext>
            </a:extLst>
          </p:cNvPr>
          <p:cNvGrpSpPr/>
          <p:nvPr/>
        </p:nvGrpSpPr>
        <p:grpSpPr>
          <a:xfrm>
            <a:off x="2181177" y="4560563"/>
            <a:ext cx="1284103" cy="633324"/>
            <a:chOff x="8538568" y="2097709"/>
            <a:chExt cx="1284103" cy="633324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242C538C-0101-F52A-7303-8347B6EBA4BF}"/>
                </a:ext>
              </a:extLst>
            </p:cNvPr>
            <p:cNvSpPr>
              <a:spLocks noChangeAspect="1"/>
            </p:cNvSpPr>
            <p:nvPr/>
          </p:nvSpPr>
          <p:spPr>
            <a:xfrm rot="224572">
              <a:off x="8538568" y="2097709"/>
              <a:ext cx="1284103" cy="5884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perspectiveHeroicExtremeRightFacing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" name="Picture 28" descr="Text&#10;&#10;Description automatically generated">
              <a:extLst>
                <a:ext uri="{FF2B5EF4-FFF2-40B4-BE49-F238E27FC236}">
                  <a16:creationId xmlns:a16="http://schemas.microsoft.com/office/drawing/2014/main" id="{8BF264E1-FFC6-CAD2-BC41-EF6000FC0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 rot="243705">
              <a:off x="8668922" y="2144974"/>
              <a:ext cx="1023392" cy="352622"/>
            </a:xfrm>
            <a:prstGeom prst="rect">
              <a:avLst/>
            </a:prstGeom>
            <a:scene3d>
              <a:camera prst="perspectiveHeroicExtremeRightFacing"/>
              <a:lightRig rig="threePt" dir="t"/>
            </a:scene3d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EC9C8BC-0D6E-915B-40CD-5669688D1BF6}"/>
                </a:ext>
              </a:extLst>
            </p:cNvPr>
            <p:cNvSpPr/>
            <p:nvPr/>
          </p:nvSpPr>
          <p:spPr>
            <a:xfrm rot="177907">
              <a:off x="8715711" y="2423256"/>
              <a:ext cx="915635" cy="307777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11289067</a:t>
              </a:r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578BA2A-5F89-B6D6-A0E7-98194E454CD3}"/>
              </a:ext>
            </a:extLst>
          </p:cNvPr>
          <p:cNvSpPr/>
          <p:nvPr/>
        </p:nvSpPr>
        <p:spPr>
          <a:xfrm>
            <a:off x="8230017" y="3484205"/>
            <a:ext cx="1287205" cy="50292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Task Completed</a:t>
            </a:r>
          </a:p>
          <a:p>
            <a:pPr algn="ctr"/>
            <a:r>
              <a:rPr lang="en-US" sz="1200" dirty="0"/>
              <a:t>Receiving</a:t>
            </a:r>
            <a:endParaRPr lang="en-US" sz="12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EC3AF8-50D1-1734-DE60-79E1A454708C}"/>
              </a:ext>
            </a:extLst>
          </p:cNvPr>
          <p:cNvSpPr txBox="1"/>
          <p:nvPr/>
        </p:nvSpPr>
        <p:spPr>
          <a:xfrm>
            <a:off x="1732281" y="814911"/>
            <a:ext cx="8727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DA0DB"/>
                </a:solidFill>
                <a:latin typeface="Calibri" panose="020F0502020204030204"/>
              </a:rPr>
              <a:t>Manage Your Warehouse with a Rules Based and Tasks Oriented System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DA0D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893525-8C0E-87C9-0044-39FDFD11123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72ED6D3-53E9-88A0-7DE5-AB6999A2B973}"/>
              </a:ext>
            </a:extLst>
          </p:cNvPr>
          <p:cNvGrpSpPr/>
          <p:nvPr/>
        </p:nvGrpSpPr>
        <p:grpSpPr>
          <a:xfrm>
            <a:off x="4001273" y="2285622"/>
            <a:ext cx="4319752" cy="2656066"/>
            <a:chOff x="6621518" y="1201231"/>
            <a:chExt cx="4319752" cy="265606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43A3675-EA33-95C4-9F00-83884EFAA5FB}"/>
                </a:ext>
              </a:extLst>
            </p:cNvPr>
            <p:cNvSpPr/>
            <p:nvPr/>
          </p:nvSpPr>
          <p:spPr>
            <a:xfrm>
              <a:off x="6621518" y="1201231"/>
              <a:ext cx="4319752" cy="265606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A2ABCE-9BB7-18C8-24BE-D9AA8348618B}"/>
                </a:ext>
              </a:extLst>
            </p:cNvPr>
            <p:cNvSpPr txBox="1"/>
            <p:nvPr/>
          </p:nvSpPr>
          <p:spPr>
            <a:xfrm>
              <a:off x="7084345" y="2312375"/>
              <a:ext cx="525133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Brand: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EF3A68-2718-CF27-40A2-E3FEA86A8F3E}"/>
                </a:ext>
              </a:extLst>
            </p:cNvPr>
            <p:cNvSpPr txBox="1"/>
            <p:nvPr/>
          </p:nvSpPr>
          <p:spPr>
            <a:xfrm>
              <a:off x="7031707" y="2095901"/>
              <a:ext cx="688045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ItemID</a:t>
              </a: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1509F57-EAD1-DA1A-6410-67D9CC9AB941}"/>
                </a:ext>
              </a:extLst>
            </p:cNvPr>
            <p:cNvSpPr txBox="1"/>
            <p:nvPr/>
          </p:nvSpPr>
          <p:spPr>
            <a:xfrm>
              <a:off x="7535921" y="2315431"/>
              <a:ext cx="2578239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CRD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8E4DAA-033E-04A0-C0E7-BEF8270B411E}"/>
                </a:ext>
              </a:extLst>
            </p:cNvPr>
            <p:cNvSpPr txBox="1"/>
            <p:nvPr/>
          </p:nvSpPr>
          <p:spPr>
            <a:xfrm>
              <a:off x="7546431" y="2087346"/>
              <a:ext cx="133802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CM117-0150-G2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DA6165F-47DB-7933-FE4D-0C2E0D78F857}"/>
                </a:ext>
              </a:extLst>
            </p:cNvPr>
            <p:cNvSpPr txBox="1"/>
            <p:nvPr/>
          </p:nvSpPr>
          <p:spPr>
            <a:xfrm>
              <a:off x="6736125" y="1269055"/>
              <a:ext cx="1279208" cy="5539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Lot#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: 220301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dirty="0"/>
                <a:t>Reference:</a:t>
              </a:r>
              <a:r>
                <a:rPr lang="en-US" sz="1200" b="1" dirty="0"/>
                <a:t> 149667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              </a:t>
              </a: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PO#: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lang="en-US" sz="1200" b="1" dirty="0"/>
                <a:t>1292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467B119-EE5E-04C7-FD06-CFF7ECB32B70}"/>
                </a:ext>
              </a:extLst>
            </p:cNvPr>
            <p:cNvSpPr txBox="1"/>
            <p:nvPr/>
          </p:nvSpPr>
          <p:spPr>
            <a:xfrm>
              <a:off x="8518413" y="1309162"/>
              <a:ext cx="220153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dirty="0"/>
                <a:t>Note:</a:t>
              </a:r>
              <a:r>
                <a:rPr lang="en-US" sz="1000" b="1" dirty="0"/>
                <a:t>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b="1" dirty="0"/>
                <a:t>Do not stack more than 4 cases high.</a:t>
              </a: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114B44D-BDE2-17BE-AAA1-88965DB8CA23}"/>
                </a:ext>
              </a:extLst>
            </p:cNvPr>
            <p:cNvSpPr/>
            <p:nvPr/>
          </p:nvSpPr>
          <p:spPr>
            <a:xfrm>
              <a:off x="6831736" y="3552584"/>
              <a:ext cx="2984553" cy="2055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F63D088-358C-0FDC-69DE-006BD9E19558}"/>
                </a:ext>
              </a:extLst>
            </p:cNvPr>
            <p:cNvSpPr txBox="1"/>
            <p:nvPr/>
          </p:nvSpPr>
          <p:spPr>
            <a:xfrm>
              <a:off x="7875172" y="3493651"/>
              <a:ext cx="71976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PackID</a:t>
              </a:r>
              <a: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: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C39E18-6994-691F-BD01-EF7074C995B2}"/>
                </a:ext>
              </a:extLst>
            </p:cNvPr>
            <p:cNvSpPr txBox="1"/>
            <p:nvPr/>
          </p:nvSpPr>
          <p:spPr>
            <a:xfrm>
              <a:off x="8521367" y="3489524"/>
              <a:ext cx="1397489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11289067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DE479AE-8024-1096-E23D-969ABC55276D}"/>
                </a:ext>
              </a:extLst>
            </p:cNvPr>
            <p:cNvSpPr txBox="1"/>
            <p:nvPr/>
          </p:nvSpPr>
          <p:spPr>
            <a:xfrm>
              <a:off x="6747547" y="2477764"/>
              <a:ext cx="824309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Description: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163591E-E99D-3617-B697-005E11D56A4E}"/>
                </a:ext>
              </a:extLst>
            </p:cNvPr>
            <p:cNvSpPr txBox="1"/>
            <p:nvPr/>
          </p:nvSpPr>
          <p:spPr>
            <a:xfrm>
              <a:off x="7546431" y="2486211"/>
              <a:ext cx="2578239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Avanti White Grade 2</a:t>
              </a:r>
            </a:p>
          </p:txBody>
        </p:sp>
        <p:pic>
          <p:nvPicPr>
            <p:cNvPr id="35" name="Picture 34" descr="Text&#10;&#10;Description automatically generated">
              <a:extLst>
                <a:ext uri="{FF2B5EF4-FFF2-40B4-BE49-F238E27FC236}">
                  <a16:creationId xmlns:a16="http://schemas.microsoft.com/office/drawing/2014/main" id="{337160B0-59C5-3A25-BAA3-FB4EC33D37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>
              <a:off x="7297664" y="2882133"/>
              <a:ext cx="2784582" cy="551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64761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oy, table, indoor, sitting&#10;&#10;Description automatically generated">
            <a:extLst>
              <a:ext uri="{FF2B5EF4-FFF2-40B4-BE49-F238E27FC236}">
                <a16:creationId xmlns:a16="http://schemas.microsoft.com/office/drawing/2014/main" id="{D9F31E2A-1121-739A-AE85-2ED7BB22EF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2457" y="3048975"/>
            <a:ext cx="4536460" cy="31188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51B81F-EFEE-DF76-5FB4-96D89CECA0F5}"/>
              </a:ext>
            </a:extLst>
          </p:cNvPr>
          <p:cNvCxnSpPr>
            <a:cxnSpLocks/>
          </p:cNvCxnSpPr>
          <p:nvPr/>
        </p:nvCxnSpPr>
        <p:spPr>
          <a:xfrm flipV="1">
            <a:off x="9759406" y="4340734"/>
            <a:ext cx="0" cy="496605"/>
          </a:xfrm>
          <a:prstGeom prst="line">
            <a:avLst/>
          </a:prstGeom>
          <a:ln>
            <a:solidFill>
              <a:srgbClr val="00B05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F1BCD8D-6236-17FF-A9D1-103CBEDB402B}"/>
              </a:ext>
            </a:extLst>
          </p:cNvPr>
          <p:cNvSpPr/>
          <p:nvPr/>
        </p:nvSpPr>
        <p:spPr>
          <a:xfrm>
            <a:off x="9150223" y="4168534"/>
            <a:ext cx="1218365" cy="172200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Task Completed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0526754-D942-EA73-B083-23465B5E6983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WMS Progress Check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059DB9-F856-E5EF-4089-A99F748E7B5E}"/>
              </a:ext>
            </a:extLst>
          </p:cNvPr>
          <p:cNvSpPr txBox="1"/>
          <p:nvPr/>
        </p:nvSpPr>
        <p:spPr>
          <a:xfrm>
            <a:off x="1732281" y="814911"/>
            <a:ext cx="87274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1DA0DB"/>
                </a:solidFill>
                <a:latin typeface="Calibri" panose="020F0502020204030204"/>
              </a:rPr>
              <a:t>Where is your product?  Has it arrived at your warehouse yet?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DA0D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CE21488-D84C-2E03-A121-09B8D7C66718}"/>
              </a:ext>
            </a:extLst>
          </p:cNvPr>
          <p:cNvCxnSpPr>
            <a:cxnSpLocks/>
          </p:cNvCxnSpPr>
          <p:nvPr/>
        </p:nvCxnSpPr>
        <p:spPr>
          <a:xfrm>
            <a:off x="276837" y="6476301"/>
            <a:ext cx="1025742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29C10DFE-7AC9-8F63-23A5-915DE63E1189}"/>
              </a:ext>
            </a:extLst>
          </p:cNvPr>
          <p:cNvSpPr txBox="1"/>
          <p:nvPr/>
        </p:nvSpPr>
        <p:spPr>
          <a:xfrm>
            <a:off x="276837" y="6489967"/>
            <a:ext cx="38169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Calibri" panose="020F0502020204030204"/>
              </a:rPr>
              <a:t>SAP Business One – BWISE WMS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3096DA4-8140-6E26-5495-55724A2B38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84"/>
          <a:stretch/>
        </p:blipFill>
        <p:spPr>
          <a:xfrm>
            <a:off x="10748682" y="5655496"/>
            <a:ext cx="1307865" cy="1142248"/>
          </a:xfrm>
          <a:prstGeom prst="rect">
            <a:avLst/>
          </a:prstGeom>
          <a:effectLst/>
        </p:spPr>
      </p:pic>
      <p:pic>
        <p:nvPicPr>
          <p:cNvPr id="16" name="Picture 15" descr="Calendar&#10;&#10;Description automatically generated with low confidence">
            <a:extLst>
              <a:ext uri="{FF2B5EF4-FFF2-40B4-BE49-F238E27FC236}">
                <a16:creationId xmlns:a16="http://schemas.microsoft.com/office/drawing/2014/main" id="{B38B7882-4F01-AD91-F8ED-F1A34599A6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49" y="3325981"/>
            <a:ext cx="1931060" cy="153814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C98348A-8F39-2CE7-AAE3-5354C9CE31D2}"/>
              </a:ext>
            </a:extLst>
          </p:cNvPr>
          <p:cNvGrpSpPr/>
          <p:nvPr/>
        </p:nvGrpSpPr>
        <p:grpSpPr>
          <a:xfrm>
            <a:off x="860114" y="4229681"/>
            <a:ext cx="735986" cy="387044"/>
            <a:chOff x="913835" y="2322350"/>
            <a:chExt cx="735986" cy="38704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EF078D9-3F98-8DD3-E039-FD51372F384D}"/>
                </a:ext>
              </a:extLst>
            </p:cNvPr>
            <p:cNvSpPr>
              <a:spLocks noChangeAspect="1"/>
            </p:cNvSpPr>
            <p:nvPr/>
          </p:nvSpPr>
          <p:spPr>
            <a:xfrm rot="224572">
              <a:off x="913835" y="2322350"/>
              <a:ext cx="735986" cy="337262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perspectiveHeroicExtremeRightFacing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9" name="Picture 18" descr="Text&#10;&#10;Description automatically generated">
              <a:extLst>
                <a:ext uri="{FF2B5EF4-FFF2-40B4-BE49-F238E27FC236}">
                  <a16:creationId xmlns:a16="http://schemas.microsoft.com/office/drawing/2014/main" id="{265C8685-1E8E-591A-4A39-90E4EC0212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 rot="243705">
              <a:off x="986848" y="2334958"/>
              <a:ext cx="621108" cy="214010"/>
            </a:xfrm>
            <a:prstGeom prst="rect">
              <a:avLst/>
            </a:prstGeom>
            <a:scene3d>
              <a:camera prst="perspectiveHeroicExtremeRightFacing"/>
              <a:lightRig rig="threePt" dir="t"/>
            </a:scene3d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2293B64-BD67-6AA6-3451-9193243D5959}"/>
                </a:ext>
              </a:extLst>
            </p:cNvPr>
            <p:cNvSpPr/>
            <p:nvPr/>
          </p:nvSpPr>
          <p:spPr>
            <a:xfrm rot="177907">
              <a:off x="1054530" y="2493950"/>
              <a:ext cx="441147" cy="215444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88964</a:t>
              </a:r>
            </a:p>
          </p:txBody>
        </p:sp>
      </p:grpSp>
      <p:pic>
        <p:nvPicPr>
          <p:cNvPr id="21" name="Picture 20" descr="Calendar&#10;&#10;Description automatically generated with low confidence">
            <a:extLst>
              <a:ext uri="{FF2B5EF4-FFF2-40B4-BE49-F238E27FC236}">
                <a16:creationId xmlns:a16="http://schemas.microsoft.com/office/drawing/2014/main" id="{4DA74744-2B2A-626F-5386-439FD01B12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995" y="3004594"/>
            <a:ext cx="2791000" cy="222311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9647F2B-F48A-8A64-7E06-5526394B9230}"/>
              </a:ext>
            </a:extLst>
          </p:cNvPr>
          <p:cNvGrpSpPr/>
          <p:nvPr/>
        </p:nvGrpSpPr>
        <p:grpSpPr>
          <a:xfrm>
            <a:off x="1386156" y="4317530"/>
            <a:ext cx="1085137" cy="513697"/>
            <a:chOff x="7745460" y="1398970"/>
            <a:chExt cx="1085137" cy="513697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77E00273-0A53-8EA6-B237-A5CDDB092B8A}"/>
                </a:ext>
              </a:extLst>
            </p:cNvPr>
            <p:cNvSpPr/>
            <p:nvPr/>
          </p:nvSpPr>
          <p:spPr>
            <a:xfrm rot="224572">
              <a:off x="7745460" y="1398970"/>
              <a:ext cx="1085137" cy="48394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perspectiveHeroicExtremeRightFacing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4" name="Picture 23" descr="Text&#10;&#10;Description automatically generated">
              <a:extLst>
                <a:ext uri="{FF2B5EF4-FFF2-40B4-BE49-F238E27FC236}">
                  <a16:creationId xmlns:a16="http://schemas.microsoft.com/office/drawing/2014/main" id="{77CCC62E-1A12-2A66-5ABB-8DE7DB15A6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 rot="243705">
              <a:off x="7864450" y="1426998"/>
              <a:ext cx="856442" cy="295097"/>
            </a:xfrm>
            <a:prstGeom prst="rect">
              <a:avLst/>
            </a:prstGeom>
            <a:scene3d>
              <a:camera prst="perspectiveHeroicExtremeRightFacing"/>
              <a:lightRig rig="threePt" dir="t"/>
            </a:scene3d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EEF7243-27E3-75D7-3617-31881C956322}"/>
                </a:ext>
              </a:extLst>
            </p:cNvPr>
            <p:cNvSpPr/>
            <p:nvPr/>
          </p:nvSpPr>
          <p:spPr>
            <a:xfrm rot="177907">
              <a:off x="8041872" y="1681835"/>
              <a:ext cx="473207" cy="230832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88965</a:t>
              </a:r>
            </a:p>
          </p:txBody>
        </p:sp>
      </p:grpSp>
      <p:pic>
        <p:nvPicPr>
          <p:cNvPr id="26" name="Picture 25" descr="Calendar&#10;&#10;Description automatically generated with low confidence">
            <a:extLst>
              <a:ext uri="{FF2B5EF4-FFF2-40B4-BE49-F238E27FC236}">
                <a16:creationId xmlns:a16="http://schemas.microsoft.com/office/drawing/2014/main" id="{B78BFE6B-BA85-8BF3-0B7F-8AD51805BD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76" y="2583790"/>
            <a:ext cx="3986691" cy="317551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93B05B-D173-FD48-F315-788AC431CA22}"/>
              </a:ext>
            </a:extLst>
          </p:cNvPr>
          <p:cNvGrpSpPr/>
          <p:nvPr/>
        </p:nvGrpSpPr>
        <p:grpSpPr>
          <a:xfrm>
            <a:off x="2181177" y="4560563"/>
            <a:ext cx="1284103" cy="633324"/>
            <a:chOff x="8538568" y="2097709"/>
            <a:chExt cx="1284103" cy="633324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242C538C-0101-F52A-7303-8347B6EBA4BF}"/>
                </a:ext>
              </a:extLst>
            </p:cNvPr>
            <p:cNvSpPr>
              <a:spLocks noChangeAspect="1"/>
            </p:cNvSpPr>
            <p:nvPr/>
          </p:nvSpPr>
          <p:spPr>
            <a:xfrm rot="224572">
              <a:off x="8538568" y="2097709"/>
              <a:ext cx="1284103" cy="5884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scene3d>
              <a:camera prst="perspectiveHeroicExtremeRightFacing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" name="Picture 28" descr="Text&#10;&#10;Description automatically generated">
              <a:extLst>
                <a:ext uri="{FF2B5EF4-FFF2-40B4-BE49-F238E27FC236}">
                  <a16:creationId xmlns:a16="http://schemas.microsoft.com/office/drawing/2014/main" id="{8BF264E1-FFC6-CAD2-BC41-EF6000FC07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6" t="41452" r="13036" b="37162"/>
            <a:stretch/>
          </p:blipFill>
          <p:spPr>
            <a:xfrm rot="243705">
              <a:off x="8668922" y="2144974"/>
              <a:ext cx="1023392" cy="352622"/>
            </a:xfrm>
            <a:prstGeom prst="rect">
              <a:avLst/>
            </a:prstGeom>
            <a:scene3d>
              <a:camera prst="perspectiveHeroicExtremeRightFacing"/>
              <a:lightRig rig="threePt" dir="t"/>
            </a:scene3d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EC9C8BC-0D6E-915B-40CD-5669688D1BF6}"/>
                </a:ext>
              </a:extLst>
            </p:cNvPr>
            <p:cNvSpPr/>
            <p:nvPr/>
          </p:nvSpPr>
          <p:spPr>
            <a:xfrm rot="177907">
              <a:off x="8852767" y="2423256"/>
              <a:ext cx="641522" cy="307777"/>
            </a:xfrm>
            <a:prstGeom prst="rect">
              <a:avLst/>
            </a:prstGeom>
            <a:noFill/>
            <a:scene3d>
              <a:camera prst="perspectiveHeroicExtremeRightFacing"/>
              <a:lightRig rig="threePt" dir="t"/>
            </a:scene3d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 w="0"/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88966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8893525-8C0E-87C9-0044-39FDFD11123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31EFDDC-D2AF-8A83-279C-0F1F13CA5DF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407" t="46043" r="11073" b="8328"/>
          <a:stretch/>
        </p:blipFill>
        <p:spPr>
          <a:xfrm>
            <a:off x="1549764" y="1445265"/>
            <a:ext cx="9350085" cy="3967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1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6BE50-817C-71D4-AC9C-6FF839294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13DD4EF-1168-7F79-15DE-7561215F29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47BC5DC-A7AC-F2E0-ED8F-CBA75248E6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726" b="3921"/>
          <a:stretch/>
        </p:blipFill>
        <p:spPr>
          <a:xfrm>
            <a:off x="0" y="658369"/>
            <a:ext cx="12192000" cy="61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43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6BE50-817C-71D4-AC9C-6FF839294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A82583-7759-B1BC-AA49-9CA4969F96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918" t="690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19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C1D0B8D-E339-23F3-3EAC-28B6EFD1F599}"/>
              </a:ext>
            </a:extLst>
          </p:cNvPr>
          <p:cNvSpPr/>
          <p:nvPr/>
        </p:nvSpPr>
        <p:spPr>
          <a:xfrm>
            <a:off x="2892521" y="3688734"/>
            <a:ext cx="304784" cy="257585"/>
          </a:xfrm>
          <a:custGeom>
            <a:avLst/>
            <a:gdLst>
              <a:gd name="connsiteX0" fmla="*/ 288131 w 288131"/>
              <a:gd name="connsiteY0" fmla="*/ 30956 h 238125"/>
              <a:gd name="connsiteX1" fmla="*/ 264318 w 288131"/>
              <a:gd name="connsiteY1" fmla="*/ 135731 h 238125"/>
              <a:gd name="connsiteX2" fmla="*/ 30956 w 288131"/>
              <a:gd name="connsiteY2" fmla="*/ 238125 h 238125"/>
              <a:gd name="connsiteX3" fmla="*/ 0 w 288131"/>
              <a:gd name="connsiteY3" fmla="*/ 102393 h 238125"/>
              <a:gd name="connsiteX4" fmla="*/ 21431 w 288131"/>
              <a:gd name="connsiteY4" fmla="*/ 11906 h 238125"/>
              <a:gd name="connsiteX5" fmla="*/ 73818 w 288131"/>
              <a:gd name="connsiteY5" fmla="*/ 0 h 238125"/>
              <a:gd name="connsiteX6" fmla="*/ 288131 w 288131"/>
              <a:gd name="connsiteY6" fmla="*/ 30956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131" h="238125">
                <a:moveTo>
                  <a:pt x="288131" y="30956"/>
                </a:moveTo>
                <a:lnTo>
                  <a:pt x="264318" y="135731"/>
                </a:lnTo>
                <a:lnTo>
                  <a:pt x="30956" y="238125"/>
                </a:lnTo>
                <a:lnTo>
                  <a:pt x="0" y="102393"/>
                </a:lnTo>
                <a:lnTo>
                  <a:pt x="21431" y="11906"/>
                </a:lnTo>
                <a:lnTo>
                  <a:pt x="73818" y="0"/>
                </a:lnTo>
                <a:lnTo>
                  <a:pt x="288131" y="30956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EF3145-4E33-C252-A2E2-77E45BE655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29"/>
          <a:stretch/>
        </p:blipFill>
        <p:spPr>
          <a:xfrm>
            <a:off x="0" y="0"/>
            <a:ext cx="12192000" cy="68963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5FB5C0-CAB8-AA28-A1C7-15E61A4F2DC9}"/>
              </a:ext>
            </a:extLst>
          </p:cNvPr>
          <p:cNvSpPr/>
          <p:nvPr/>
        </p:nvSpPr>
        <p:spPr>
          <a:xfrm>
            <a:off x="19050" y="104364"/>
            <a:ext cx="5076825" cy="257586"/>
          </a:xfrm>
          <a:prstGeom prst="rect">
            <a:avLst/>
          </a:prstGeom>
          <a:solidFill>
            <a:srgbClr val="2647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Your Company </a:t>
            </a:r>
          </a:p>
        </p:txBody>
      </p:sp>
    </p:spTree>
    <p:extLst>
      <p:ext uri="{BB962C8B-B14F-4D97-AF65-F5344CB8AC3E}">
        <p14:creationId xmlns:p14="http://schemas.microsoft.com/office/powerpoint/2010/main" val="91427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DF2F44B4-273D-394C-1685-4E757149DE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E614AB-F936-A149-C79E-EEDD1DC9FB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20" t="6903"/>
          <a:stretch/>
        </p:blipFill>
        <p:spPr>
          <a:xfrm>
            <a:off x="1895475" y="1823302"/>
            <a:ext cx="4127610" cy="328603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C1D0B8D-E339-23F3-3EAC-28B6EFD1F599}"/>
              </a:ext>
            </a:extLst>
          </p:cNvPr>
          <p:cNvSpPr/>
          <p:nvPr/>
        </p:nvSpPr>
        <p:spPr>
          <a:xfrm>
            <a:off x="2892521" y="3688734"/>
            <a:ext cx="304784" cy="257585"/>
          </a:xfrm>
          <a:custGeom>
            <a:avLst/>
            <a:gdLst>
              <a:gd name="connsiteX0" fmla="*/ 288131 w 288131"/>
              <a:gd name="connsiteY0" fmla="*/ 30956 h 238125"/>
              <a:gd name="connsiteX1" fmla="*/ 264318 w 288131"/>
              <a:gd name="connsiteY1" fmla="*/ 135731 h 238125"/>
              <a:gd name="connsiteX2" fmla="*/ 30956 w 288131"/>
              <a:gd name="connsiteY2" fmla="*/ 238125 h 238125"/>
              <a:gd name="connsiteX3" fmla="*/ 0 w 288131"/>
              <a:gd name="connsiteY3" fmla="*/ 102393 h 238125"/>
              <a:gd name="connsiteX4" fmla="*/ 21431 w 288131"/>
              <a:gd name="connsiteY4" fmla="*/ 11906 h 238125"/>
              <a:gd name="connsiteX5" fmla="*/ 73818 w 288131"/>
              <a:gd name="connsiteY5" fmla="*/ 0 h 238125"/>
              <a:gd name="connsiteX6" fmla="*/ 288131 w 288131"/>
              <a:gd name="connsiteY6" fmla="*/ 30956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8131" h="238125">
                <a:moveTo>
                  <a:pt x="288131" y="30956"/>
                </a:moveTo>
                <a:lnTo>
                  <a:pt x="264318" y="135731"/>
                </a:lnTo>
                <a:lnTo>
                  <a:pt x="30956" y="238125"/>
                </a:lnTo>
                <a:lnTo>
                  <a:pt x="0" y="102393"/>
                </a:lnTo>
                <a:lnTo>
                  <a:pt x="21431" y="11906"/>
                </a:lnTo>
                <a:lnTo>
                  <a:pt x="73818" y="0"/>
                </a:lnTo>
                <a:lnTo>
                  <a:pt x="288131" y="30956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0AA6E6C-E775-0DE5-BC5E-C9C7FB12C200}"/>
              </a:ext>
            </a:extLst>
          </p:cNvPr>
          <p:cNvSpPr/>
          <p:nvPr/>
        </p:nvSpPr>
        <p:spPr>
          <a:xfrm>
            <a:off x="3204862" y="3693885"/>
            <a:ext cx="314860" cy="136520"/>
          </a:xfrm>
          <a:custGeom>
            <a:avLst/>
            <a:gdLst>
              <a:gd name="connsiteX0" fmla="*/ 4762 w 297656"/>
              <a:gd name="connsiteY0" fmla="*/ 11906 h 126206"/>
              <a:gd name="connsiteX1" fmla="*/ 0 w 297656"/>
              <a:gd name="connsiteY1" fmla="*/ 88106 h 126206"/>
              <a:gd name="connsiteX2" fmla="*/ 0 w 297656"/>
              <a:gd name="connsiteY2" fmla="*/ 88106 h 126206"/>
              <a:gd name="connsiteX3" fmla="*/ 140493 w 297656"/>
              <a:gd name="connsiteY3" fmla="*/ 126206 h 126206"/>
              <a:gd name="connsiteX4" fmla="*/ 290512 w 297656"/>
              <a:gd name="connsiteY4" fmla="*/ 92869 h 126206"/>
              <a:gd name="connsiteX5" fmla="*/ 297656 w 297656"/>
              <a:gd name="connsiteY5" fmla="*/ 14288 h 126206"/>
              <a:gd name="connsiteX6" fmla="*/ 185737 w 297656"/>
              <a:gd name="connsiteY6" fmla="*/ 0 h 126206"/>
              <a:gd name="connsiteX7" fmla="*/ 4762 w 297656"/>
              <a:gd name="connsiteY7" fmla="*/ 11906 h 126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7656" h="126206">
                <a:moveTo>
                  <a:pt x="4762" y="11906"/>
                </a:moveTo>
                <a:lnTo>
                  <a:pt x="0" y="88106"/>
                </a:lnTo>
                <a:lnTo>
                  <a:pt x="0" y="88106"/>
                </a:lnTo>
                <a:lnTo>
                  <a:pt x="140493" y="126206"/>
                </a:lnTo>
                <a:lnTo>
                  <a:pt x="290512" y="92869"/>
                </a:lnTo>
                <a:lnTo>
                  <a:pt x="297656" y="14288"/>
                </a:lnTo>
                <a:lnTo>
                  <a:pt x="185737" y="0"/>
                </a:lnTo>
                <a:lnTo>
                  <a:pt x="4762" y="11906"/>
                </a:lnTo>
                <a:close/>
              </a:path>
            </a:pathLst>
          </a:custGeom>
          <a:solidFill>
            <a:srgbClr val="1395BA"/>
          </a:solidFill>
          <a:ln>
            <a:solidFill>
              <a:srgbClr val="1395B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623BC2-86C6-A652-09C2-18AD3F0BA8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06"/>
          <a:stretch/>
        </p:blipFill>
        <p:spPr>
          <a:xfrm>
            <a:off x="3728958" y="1832119"/>
            <a:ext cx="6481097" cy="32270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EF3145-4E33-C252-A2E2-77E45BE655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029"/>
          <a:stretch/>
        </p:blipFill>
        <p:spPr>
          <a:xfrm>
            <a:off x="3212256" y="1808473"/>
            <a:ext cx="5835555" cy="330086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85FB5C0-CAB8-AA28-A1C7-15E61A4F2DC9}"/>
              </a:ext>
            </a:extLst>
          </p:cNvPr>
          <p:cNvSpPr/>
          <p:nvPr/>
        </p:nvSpPr>
        <p:spPr>
          <a:xfrm>
            <a:off x="3212256" y="1846528"/>
            <a:ext cx="2440101" cy="136520"/>
          </a:xfrm>
          <a:prstGeom prst="rect">
            <a:avLst/>
          </a:prstGeom>
          <a:solidFill>
            <a:srgbClr val="2647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Your Company </a:t>
            </a:r>
          </a:p>
        </p:txBody>
      </p:sp>
      <p:pic>
        <p:nvPicPr>
          <p:cNvPr id="8" name="Picture 7" descr="A black rectangular object with a black background&#10;&#10;Description automatically generated">
            <a:extLst>
              <a:ext uri="{FF2B5EF4-FFF2-40B4-BE49-F238E27FC236}">
                <a16:creationId xmlns:a16="http://schemas.microsoft.com/office/drawing/2014/main" id="{150035A9-A651-C403-1BEE-F961CC9886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36" y="1676400"/>
            <a:ext cx="9774927" cy="441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44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0843D39-4055-A095-0017-0B25B6AB21E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5FB5C0-CAB8-AA28-A1C7-15E61A4F2DC9}"/>
              </a:ext>
            </a:extLst>
          </p:cNvPr>
          <p:cNvSpPr/>
          <p:nvPr/>
        </p:nvSpPr>
        <p:spPr>
          <a:xfrm>
            <a:off x="5004362" y="1905396"/>
            <a:ext cx="304165" cy="17018"/>
          </a:xfrm>
          <a:prstGeom prst="rect">
            <a:avLst/>
          </a:prstGeom>
          <a:solidFill>
            <a:srgbClr val="2647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04020C7-B377-CA13-F254-3D544D1A469A}"/>
              </a:ext>
            </a:extLst>
          </p:cNvPr>
          <p:cNvGrpSpPr/>
          <p:nvPr/>
        </p:nvGrpSpPr>
        <p:grpSpPr>
          <a:xfrm>
            <a:off x="6608945" y="3001146"/>
            <a:ext cx="724722" cy="432768"/>
            <a:chOff x="4769606" y="3086721"/>
            <a:chExt cx="724722" cy="43276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4018CFE-DA54-A0E3-5BD3-A502F31550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4222" t="7406"/>
            <a:stretch/>
          </p:blipFill>
          <p:spPr>
            <a:xfrm>
              <a:off x="4772357" y="3103638"/>
              <a:ext cx="718881" cy="402258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Picture 22" descr="A black rectangular object with a black background&#10;&#10;Description automatically generated">
              <a:extLst>
                <a:ext uri="{FF2B5EF4-FFF2-40B4-BE49-F238E27FC236}">
                  <a16:creationId xmlns:a16="http://schemas.microsoft.com/office/drawing/2014/main" id="{3FF2E62B-848D-3160-5655-64FDC01DD1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85" r="19349" b="18851"/>
            <a:stretch/>
          </p:blipFill>
          <p:spPr>
            <a:xfrm>
              <a:off x="4769606" y="3086721"/>
              <a:ext cx="724722" cy="432768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B9B3E5-FF9F-51C8-2F97-7AAD340B4938}"/>
              </a:ext>
            </a:extLst>
          </p:cNvPr>
          <p:cNvGrpSpPr/>
          <p:nvPr/>
        </p:nvGrpSpPr>
        <p:grpSpPr>
          <a:xfrm>
            <a:off x="4801475" y="3001146"/>
            <a:ext cx="724723" cy="432768"/>
            <a:chOff x="5052633" y="3911090"/>
            <a:chExt cx="724723" cy="43276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3C2A01A-DFE7-683C-6480-B0361412893B}"/>
                </a:ext>
              </a:extLst>
            </p:cNvPr>
            <p:cNvGrpSpPr/>
            <p:nvPr/>
          </p:nvGrpSpPr>
          <p:grpSpPr>
            <a:xfrm>
              <a:off x="5052633" y="3915222"/>
              <a:ext cx="705229" cy="409613"/>
              <a:chOff x="3224620" y="1233015"/>
              <a:chExt cx="3902080" cy="303777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E29700FE-D284-BBE5-616F-DC36532E1F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7620" t="6903"/>
              <a:stretch/>
            </p:blipFill>
            <p:spPr>
              <a:xfrm>
                <a:off x="3224620" y="1233015"/>
                <a:ext cx="3902080" cy="3037770"/>
              </a:xfrm>
              <a:prstGeom prst="rect">
                <a:avLst/>
              </a:prstGeom>
            </p:spPr>
          </p:pic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724E0D7C-5FA3-1B97-D140-97EA65619FB4}"/>
                  </a:ext>
                </a:extLst>
              </p:cNvPr>
              <p:cNvSpPr/>
              <p:nvPr/>
            </p:nvSpPr>
            <p:spPr>
              <a:xfrm>
                <a:off x="4167188" y="2957513"/>
                <a:ext cx="288131" cy="238125"/>
              </a:xfrm>
              <a:custGeom>
                <a:avLst/>
                <a:gdLst>
                  <a:gd name="connsiteX0" fmla="*/ 288131 w 288131"/>
                  <a:gd name="connsiteY0" fmla="*/ 30956 h 238125"/>
                  <a:gd name="connsiteX1" fmla="*/ 264318 w 288131"/>
                  <a:gd name="connsiteY1" fmla="*/ 135731 h 238125"/>
                  <a:gd name="connsiteX2" fmla="*/ 30956 w 288131"/>
                  <a:gd name="connsiteY2" fmla="*/ 238125 h 238125"/>
                  <a:gd name="connsiteX3" fmla="*/ 0 w 288131"/>
                  <a:gd name="connsiteY3" fmla="*/ 102393 h 238125"/>
                  <a:gd name="connsiteX4" fmla="*/ 21431 w 288131"/>
                  <a:gd name="connsiteY4" fmla="*/ 11906 h 238125"/>
                  <a:gd name="connsiteX5" fmla="*/ 73818 w 288131"/>
                  <a:gd name="connsiteY5" fmla="*/ 0 h 238125"/>
                  <a:gd name="connsiteX6" fmla="*/ 288131 w 288131"/>
                  <a:gd name="connsiteY6" fmla="*/ 30956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8131" h="238125">
                    <a:moveTo>
                      <a:pt x="288131" y="30956"/>
                    </a:moveTo>
                    <a:lnTo>
                      <a:pt x="264318" y="135731"/>
                    </a:lnTo>
                    <a:lnTo>
                      <a:pt x="30956" y="238125"/>
                    </a:lnTo>
                    <a:lnTo>
                      <a:pt x="0" y="102393"/>
                    </a:lnTo>
                    <a:lnTo>
                      <a:pt x="21431" y="11906"/>
                    </a:lnTo>
                    <a:lnTo>
                      <a:pt x="73818" y="0"/>
                    </a:lnTo>
                    <a:lnTo>
                      <a:pt x="288131" y="309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4F5C193-F097-658C-D150-AE0A27FC3AFA}"/>
                  </a:ext>
                </a:extLst>
              </p:cNvPr>
              <p:cNvSpPr/>
              <p:nvPr/>
            </p:nvSpPr>
            <p:spPr>
              <a:xfrm>
                <a:off x="4462463" y="2962275"/>
                <a:ext cx="297656" cy="126206"/>
              </a:xfrm>
              <a:custGeom>
                <a:avLst/>
                <a:gdLst>
                  <a:gd name="connsiteX0" fmla="*/ 4762 w 297656"/>
                  <a:gd name="connsiteY0" fmla="*/ 11906 h 126206"/>
                  <a:gd name="connsiteX1" fmla="*/ 0 w 297656"/>
                  <a:gd name="connsiteY1" fmla="*/ 88106 h 126206"/>
                  <a:gd name="connsiteX2" fmla="*/ 0 w 297656"/>
                  <a:gd name="connsiteY2" fmla="*/ 88106 h 126206"/>
                  <a:gd name="connsiteX3" fmla="*/ 140493 w 297656"/>
                  <a:gd name="connsiteY3" fmla="*/ 126206 h 126206"/>
                  <a:gd name="connsiteX4" fmla="*/ 290512 w 297656"/>
                  <a:gd name="connsiteY4" fmla="*/ 92869 h 126206"/>
                  <a:gd name="connsiteX5" fmla="*/ 297656 w 297656"/>
                  <a:gd name="connsiteY5" fmla="*/ 14288 h 126206"/>
                  <a:gd name="connsiteX6" fmla="*/ 185737 w 297656"/>
                  <a:gd name="connsiteY6" fmla="*/ 0 h 126206"/>
                  <a:gd name="connsiteX7" fmla="*/ 4762 w 297656"/>
                  <a:gd name="connsiteY7" fmla="*/ 11906 h 126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97656" h="126206">
                    <a:moveTo>
                      <a:pt x="4762" y="11906"/>
                    </a:moveTo>
                    <a:lnTo>
                      <a:pt x="0" y="88106"/>
                    </a:lnTo>
                    <a:lnTo>
                      <a:pt x="0" y="88106"/>
                    </a:lnTo>
                    <a:lnTo>
                      <a:pt x="140493" y="126206"/>
                    </a:lnTo>
                    <a:lnTo>
                      <a:pt x="290512" y="92869"/>
                    </a:lnTo>
                    <a:lnTo>
                      <a:pt x="297656" y="14288"/>
                    </a:lnTo>
                    <a:lnTo>
                      <a:pt x="185737" y="0"/>
                    </a:lnTo>
                    <a:lnTo>
                      <a:pt x="4762" y="11906"/>
                    </a:lnTo>
                    <a:close/>
                  </a:path>
                </a:pathLst>
              </a:custGeom>
              <a:solidFill>
                <a:srgbClr val="1395BA"/>
              </a:solidFill>
              <a:ln>
                <a:solidFill>
                  <a:srgbClr val="1395BA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25" name="Picture 24" descr="A black rectangular object with a black background&#10;&#10;Description automatically generated">
              <a:extLst>
                <a:ext uri="{FF2B5EF4-FFF2-40B4-BE49-F238E27FC236}">
                  <a16:creationId xmlns:a16="http://schemas.microsoft.com/office/drawing/2014/main" id="{B5AE606E-41D4-B3A9-A2DA-E20546B6CD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85" r="19349" b="18851"/>
            <a:stretch/>
          </p:blipFill>
          <p:spPr>
            <a:xfrm>
              <a:off x="5052634" y="3911090"/>
              <a:ext cx="724722" cy="432768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2D1BD44-9A24-3930-CA39-4B15A31BDDBF}"/>
              </a:ext>
            </a:extLst>
          </p:cNvPr>
          <p:cNvGrpSpPr/>
          <p:nvPr/>
        </p:nvGrpSpPr>
        <p:grpSpPr>
          <a:xfrm>
            <a:off x="5732291" y="2999013"/>
            <a:ext cx="727418" cy="432768"/>
            <a:chOff x="7305010" y="4056063"/>
            <a:chExt cx="727418" cy="43276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DEF3145-4E33-C252-A2E2-77E45BE65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7029"/>
            <a:stretch/>
          </p:blipFill>
          <p:spPr>
            <a:xfrm>
              <a:off x="7305010" y="4056063"/>
              <a:ext cx="727418" cy="411461"/>
            </a:xfrm>
            <a:prstGeom prst="rect">
              <a:avLst/>
            </a:prstGeom>
          </p:spPr>
        </p:pic>
        <p:pic>
          <p:nvPicPr>
            <p:cNvPr id="27" name="Picture 26" descr="A black rectangular object with a black background&#10;&#10;Description automatically generated">
              <a:extLst>
                <a:ext uri="{FF2B5EF4-FFF2-40B4-BE49-F238E27FC236}">
                  <a16:creationId xmlns:a16="http://schemas.microsoft.com/office/drawing/2014/main" id="{DEEF469E-A839-3036-B6E0-C7599A9F18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85" r="19349" b="18851"/>
            <a:stretch/>
          </p:blipFill>
          <p:spPr>
            <a:xfrm>
              <a:off x="7305010" y="4056063"/>
              <a:ext cx="724722" cy="4327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094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lyout slide 0 of 6, Caster Chair Company 7 Pc Dining Set - 42x54x72 Table / Pewter Fabric Chair">
            <a:extLst>
              <a:ext uri="{FF2B5EF4-FFF2-40B4-BE49-F238E27FC236}">
                <a16:creationId xmlns:a16="http://schemas.microsoft.com/office/drawing/2014/main" id="{6AF1F9F3-7756-36E9-9632-6AAD3058BF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311" b="1645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DE865A-8D50-B5C4-0187-457D28B5974C}"/>
              </a:ext>
            </a:extLst>
          </p:cNvPr>
          <p:cNvSpPr txBox="1"/>
          <p:nvPr/>
        </p:nvSpPr>
        <p:spPr>
          <a:xfrm>
            <a:off x="4089322" y="2171407"/>
            <a:ext cx="4013357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600" b="1" i="0" u="none" strike="noStrike" kern="1200" cap="none" spc="0" normalizeH="0" baseline="0" noProof="0" dirty="0">
                <a:ln>
                  <a:noFill/>
                </a:ln>
                <a:solidFill>
                  <a:srgbClr val="233954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BWISE</a:t>
            </a:r>
            <a:endParaRPr kumimoji="0" lang="en-US" sz="8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50B465-3ED8-1D2B-3A37-1008D83568B1}"/>
              </a:ext>
            </a:extLst>
          </p:cNvPr>
          <p:cNvSpPr txBox="1"/>
          <p:nvPr/>
        </p:nvSpPr>
        <p:spPr>
          <a:xfrm>
            <a:off x="4057945" y="3217003"/>
            <a:ext cx="4076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DA0DB"/>
                </a:solidFill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SAP BUSINESS ONE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B5506CB7-7737-03A3-F3BB-0BA6A349CA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084"/>
          <a:stretch/>
        </p:blipFill>
        <p:spPr>
          <a:xfrm>
            <a:off x="829417" y="4437894"/>
            <a:ext cx="1307865" cy="114224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572BFBB-FD96-DA0A-2B5F-6C8E1A132836}"/>
              </a:ext>
            </a:extLst>
          </p:cNvPr>
          <p:cNvGrpSpPr/>
          <p:nvPr/>
        </p:nvGrpSpPr>
        <p:grpSpPr>
          <a:xfrm>
            <a:off x="-1128740" y="5758586"/>
            <a:ext cx="5224182" cy="707886"/>
            <a:chOff x="3483909" y="2790597"/>
            <a:chExt cx="5224182" cy="70788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7FAC3EF-21E4-9428-9109-46874FAB7CD6}"/>
                </a:ext>
              </a:extLst>
            </p:cNvPr>
            <p:cNvSpPr txBox="1"/>
            <p:nvPr/>
          </p:nvSpPr>
          <p:spPr>
            <a:xfrm>
              <a:off x="3483909" y="2790597"/>
              <a:ext cx="5224182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B1 - BWISE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783A0C7-582E-574C-1E19-1EFDDD6B314B}"/>
                </a:ext>
              </a:extLst>
            </p:cNvPr>
            <p:cNvSpPr txBox="1"/>
            <p:nvPr/>
          </p:nvSpPr>
          <p:spPr>
            <a:xfrm>
              <a:off x="7220111" y="2888078"/>
              <a:ext cx="56938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Garamond" panose="02020404030301010803" pitchFamily="18" charset="0"/>
                  <a:ea typeface="+mn-ea"/>
                  <a:cs typeface="+mn-cs"/>
                </a:rPr>
                <a:t>TM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1285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43269</TotalTime>
  <Words>293</Words>
  <Application>Microsoft Office PowerPoint</Application>
  <PresentationFormat>Widescreen</PresentationFormat>
  <Paragraphs>101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Calibri Light</vt:lpstr>
      <vt:lpstr>Garamond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Lehmann</dc:creator>
  <cp:lastModifiedBy>Ozzy Oliveira</cp:lastModifiedBy>
  <cp:revision>34</cp:revision>
  <dcterms:created xsi:type="dcterms:W3CDTF">2022-06-27T15:15:17Z</dcterms:created>
  <dcterms:modified xsi:type="dcterms:W3CDTF">2026-02-26T14:27:44Z</dcterms:modified>
</cp:coreProperties>
</file>